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7" r:id="rId2"/>
    <p:sldId id="258" r:id="rId3"/>
    <p:sldId id="259" r:id="rId4"/>
    <p:sldId id="260" r:id="rId5"/>
    <p:sldId id="263" r:id="rId6"/>
    <p:sldId id="264" r:id="rId7"/>
    <p:sldId id="265" r:id="rId8"/>
    <p:sldId id="266" r:id="rId9"/>
    <p:sldId id="268" r:id="rId10"/>
    <p:sldId id="267" r:id="rId11"/>
    <p:sldId id="269" r:id="rId12"/>
    <p:sldId id="270" r:id="rId13"/>
    <p:sldId id="27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505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652" autoAdjust="0"/>
  </p:normalViewPr>
  <p:slideViewPr>
    <p:cSldViewPr>
      <p:cViewPr varScale="1">
        <p:scale>
          <a:sx n="67" d="100"/>
          <a:sy n="67" d="100"/>
        </p:scale>
        <p:origin x="-14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0550B-802F-438A-ACCC-FEF6B1FEDCA2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94A89C5-FEA0-4D68-A6D6-A5619C0C1F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0550B-802F-438A-ACCC-FEF6B1FEDCA2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89C5-FEA0-4D68-A6D6-A5619C0C1F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0550B-802F-438A-ACCC-FEF6B1FEDCA2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89C5-FEA0-4D68-A6D6-A5619C0C1F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0550B-802F-438A-ACCC-FEF6B1FEDCA2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94A89C5-FEA0-4D68-A6D6-A5619C0C1F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0550B-802F-438A-ACCC-FEF6B1FEDCA2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89C5-FEA0-4D68-A6D6-A5619C0C1F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0550B-802F-438A-ACCC-FEF6B1FEDCA2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89C5-FEA0-4D68-A6D6-A5619C0C1F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0550B-802F-438A-ACCC-FEF6B1FEDCA2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94A89C5-FEA0-4D68-A6D6-A5619C0C1F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med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0550B-802F-438A-ACCC-FEF6B1FEDCA2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89C5-FEA0-4D68-A6D6-A5619C0C1F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0550B-802F-438A-ACCC-FEF6B1FEDCA2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89C5-FEA0-4D68-A6D6-A5619C0C1F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0550B-802F-438A-ACCC-FEF6B1FEDCA2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89C5-FEA0-4D68-A6D6-A5619C0C1F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0550B-802F-438A-ACCC-FEF6B1FEDCA2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89C5-FEA0-4D68-A6D6-A5619C0C1F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med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3B0550B-802F-438A-ACCC-FEF6B1FEDCA2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94A89C5-FEA0-4D68-A6D6-A5619C0C1F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med">
    <p:strips dir="rd"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3643307" y="3714750"/>
            <a:ext cx="5500694" cy="1427163"/>
          </a:xfrm>
        </p:spPr>
        <p:txBody>
          <a:bodyPr>
            <a:normAutofit fontScale="25000" lnSpcReduction="20000"/>
          </a:bodyPr>
          <a:lstStyle/>
          <a:p>
            <a:pPr algn="l">
              <a:lnSpc>
                <a:spcPct val="220000"/>
              </a:lnSpc>
              <a:buNone/>
            </a:pPr>
            <a:r>
              <a:rPr lang="ru-RU" sz="6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Продолжительность: неопределенное время </a:t>
            </a:r>
          </a:p>
          <a:p>
            <a:pPr algn="l">
              <a:lnSpc>
                <a:spcPct val="220000"/>
              </a:lnSpc>
              <a:buNone/>
            </a:pPr>
            <a:r>
              <a:rPr lang="ru-RU" sz="6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Участники проекта: </a:t>
            </a:r>
            <a:r>
              <a:rPr lang="ru-RU" sz="6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Средняя логопедическая </a:t>
            </a:r>
            <a:r>
              <a:rPr lang="ru-RU" sz="6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группа</a:t>
            </a:r>
          </a:p>
          <a:p>
            <a:pPr algn="l">
              <a:lnSpc>
                <a:spcPct val="220000"/>
              </a:lnSpc>
              <a:buNone/>
            </a:pPr>
            <a:r>
              <a:rPr lang="ru-RU" sz="6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Воспитатели: Румянцева </a:t>
            </a:r>
            <a:r>
              <a:rPr lang="ru-RU" sz="6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Г.А.</a:t>
            </a:r>
            <a:endParaRPr lang="ru-RU" sz="6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3286125" y="1714500"/>
            <a:ext cx="5857875" cy="153828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Необыкновенные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книги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14678" y="500042"/>
            <a:ext cx="4929222" cy="12858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Творческий проект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D:\Вика работа\САД фото\100SSCAM\SDC1290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2376264" cy="1800200"/>
          </a:xfrm>
          <a:prstGeom prst="rect">
            <a:avLst/>
          </a:prstGeom>
          <a:ln w="88900" cap="sq" cmpd="thickThin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050" name="Picture 2" descr="D:\Вика работа\САД фото\100SSCAM\SDC129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348880"/>
            <a:ext cx="2448271" cy="1836203"/>
          </a:xfrm>
          <a:prstGeom prst="rect">
            <a:avLst/>
          </a:prstGeom>
          <a:ln w="88900" cap="sq" cmpd="thickThin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051" name="Рисунок 5" descr="E:\Вика работа\САД фото\2011-10 (окт)\SDC128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509120"/>
            <a:ext cx="2448272" cy="2049458"/>
          </a:xfrm>
          <a:prstGeom prst="rect">
            <a:avLst/>
          </a:prstGeom>
          <a:ln w="88900" cap="sq" cmpd="thickThin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/>
              <a:t>Топтышка</a:t>
            </a:r>
            <a:r>
              <a:rPr lang="ru-RU" dirty="0" smtClean="0"/>
              <a:t> в гостях</a:t>
            </a:r>
            <a:endParaRPr lang="ru-RU" dirty="0"/>
          </a:p>
        </p:txBody>
      </p:sp>
      <p:pic>
        <p:nvPicPr>
          <p:cNvPr id="3" name="Рисунок 2" descr="F:\DCIM\100SSCAM\SDC1288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857364"/>
            <a:ext cx="5715040" cy="4071966"/>
          </a:xfrm>
          <a:prstGeom prst="rect">
            <a:avLst/>
          </a:prstGeom>
          <a:ln w="88900" cap="sq" cmpd="thickThin">
            <a:solidFill>
              <a:schemeClr val="accent3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med">
    <p:split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Рисование страничек для книжки</a:t>
            </a:r>
            <a:endParaRPr lang="ru-RU" dirty="0"/>
          </a:p>
        </p:txBody>
      </p:sp>
      <p:pic>
        <p:nvPicPr>
          <p:cNvPr id="3" name="Рисунок 2" descr="F:\DCIM\100SSCAM\SDC1289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500174"/>
            <a:ext cx="2928958" cy="2286016"/>
          </a:xfrm>
          <a:prstGeom prst="rect">
            <a:avLst/>
          </a:prstGeom>
          <a:ln w="88900" cap="sq" cmpd="thickThin">
            <a:solidFill>
              <a:schemeClr val="accent3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Рисунок 3" descr="F:\DCIM\100SSCAM\SDC1289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1500174"/>
            <a:ext cx="3000396" cy="2357454"/>
          </a:xfrm>
          <a:prstGeom prst="rect">
            <a:avLst/>
          </a:prstGeom>
          <a:ln w="88900" cap="sq" cmpd="thickThin">
            <a:solidFill>
              <a:schemeClr val="accent3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Рисунок 4" descr="F:\DCIM\100SSCAM\SDC1289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4214818"/>
            <a:ext cx="2857520" cy="2357454"/>
          </a:xfrm>
          <a:prstGeom prst="rect">
            <a:avLst/>
          </a:prstGeom>
          <a:ln w="88900" cap="sq" cmpd="thickThin">
            <a:solidFill>
              <a:schemeClr val="accent3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Книжка для </a:t>
            </a:r>
            <a:r>
              <a:rPr lang="ru-RU" dirty="0" err="1" smtClean="0"/>
              <a:t>Топтыша</a:t>
            </a:r>
            <a:endParaRPr lang="ru-RU" dirty="0"/>
          </a:p>
        </p:txBody>
      </p:sp>
      <p:pic>
        <p:nvPicPr>
          <p:cNvPr id="4" name="Рисунок 3" descr="G:\DCIM\100SSCAM\SDC1290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628800"/>
            <a:ext cx="3960440" cy="2952328"/>
          </a:xfrm>
          <a:prstGeom prst="rect">
            <a:avLst/>
          </a:prstGeom>
          <a:ln w="88900" cap="sq" cmpd="thickThin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Рисунок 4" descr="D:\Вика работа\САД фото\100SSCAM\SDC1290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3717032"/>
            <a:ext cx="3528392" cy="2736304"/>
          </a:xfrm>
          <a:prstGeom prst="rect">
            <a:avLst/>
          </a:prstGeom>
          <a:ln w="88900" cap="sq" cmpd="thickThin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28" name="Picture 4" descr="D:\Вика работа\САД фото\100SSCAM\SDC129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764704"/>
            <a:ext cx="3203848" cy="23488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9552" y="1340768"/>
            <a:ext cx="8001056" cy="522288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/>
              <a:t>Б л а г о </a:t>
            </a:r>
            <a:r>
              <a:rPr lang="ru-RU" sz="5400" dirty="0" err="1" smtClean="0"/>
              <a:t>д</a:t>
            </a:r>
            <a:r>
              <a:rPr lang="ru-RU" sz="5400" dirty="0" smtClean="0"/>
              <a:t> а </a:t>
            </a:r>
            <a:r>
              <a:rPr lang="ru-RU" sz="5400" dirty="0" err="1" smtClean="0"/>
              <a:t>р</a:t>
            </a:r>
            <a:r>
              <a:rPr lang="ru-RU" sz="5400" dirty="0" smtClean="0"/>
              <a:t> </a:t>
            </a:r>
            <a:r>
              <a:rPr lang="ru-RU" sz="5400" dirty="0" err="1" smtClean="0"/>
              <a:t>ю</a:t>
            </a:r>
            <a:r>
              <a:rPr lang="ru-RU" sz="5400" dirty="0" smtClean="0"/>
              <a:t>    </a:t>
            </a:r>
            <a:r>
              <a:rPr lang="ru-RU" sz="5400" dirty="0" err="1" smtClean="0"/>
              <a:t>з</a:t>
            </a:r>
            <a:r>
              <a:rPr lang="ru-RU" sz="5400" dirty="0" smtClean="0"/>
              <a:t> </a:t>
            </a:r>
            <a:r>
              <a:rPr lang="ru-RU" sz="5400" dirty="0" err="1" smtClean="0"/>
              <a:t>а</a:t>
            </a:r>
            <a:r>
              <a:rPr lang="ru-RU" sz="5400" dirty="0" smtClean="0"/>
              <a:t> </a:t>
            </a:r>
            <a:r>
              <a:rPr lang="ru-RU" sz="5400" dirty="0" smtClean="0"/>
              <a:t>   </a:t>
            </a:r>
            <a:r>
              <a:rPr lang="ru-RU" sz="5400" dirty="0" err="1" smtClean="0"/>
              <a:t>вн</a:t>
            </a:r>
            <a:r>
              <a:rPr lang="ru-RU" sz="5400" dirty="0" smtClean="0"/>
              <a:t> </a:t>
            </a:r>
            <a:r>
              <a:rPr lang="ru-RU" sz="5400" dirty="0" smtClean="0"/>
              <a:t>и м а </a:t>
            </a:r>
            <a:r>
              <a:rPr lang="ru-RU" sz="5400" dirty="0" err="1" smtClean="0"/>
              <a:t>н</a:t>
            </a:r>
            <a:r>
              <a:rPr lang="ru-RU" sz="5400" dirty="0" smtClean="0"/>
              <a:t> и е !</a:t>
            </a:r>
            <a:endParaRPr lang="ru-RU" sz="5400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51506"/>
          </a:xfrm>
        </p:spPr>
        <p:txBody>
          <a:bodyPr>
            <a:normAutofit/>
          </a:bodyPr>
          <a:lstStyle/>
          <a:p>
            <a:r>
              <a:rPr lang="ru-RU" dirty="0" smtClean="0"/>
              <a:t>Образовательные области: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00496" y="1285860"/>
            <a:ext cx="3571900" cy="239108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Коммуникация</a:t>
            </a:r>
          </a:p>
          <a:p>
            <a:r>
              <a:rPr lang="ru-RU" dirty="0" smtClean="0"/>
              <a:t>Познание</a:t>
            </a:r>
          </a:p>
          <a:p>
            <a:r>
              <a:rPr lang="ru-RU" dirty="0" smtClean="0"/>
              <a:t>Художественное творчество</a:t>
            </a:r>
          </a:p>
          <a:p>
            <a:r>
              <a:rPr lang="ru-RU" dirty="0" smtClean="0"/>
              <a:t>Музыка</a:t>
            </a:r>
            <a:endParaRPr lang="ru-RU" dirty="0"/>
          </a:p>
        </p:txBody>
      </p:sp>
      <p:pic>
        <p:nvPicPr>
          <p:cNvPr id="2050" name="Рисунок 2" descr="PC1000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84784"/>
            <a:ext cx="2714644" cy="2071702"/>
          </a:xfrm>
          <a:prstGeom prst="rect">
            <a:avLst/>
          </a:prstGeom>
          <a:ln w="88900" cap="sq" cmpd="thickThin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051" name="Рисунок 5" descr="E:\Вика работа\САД фото\2011-10 (окт)\SDC128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3933056"/>
            <a:ext cx="2643206" cy="2000264"/>
          </a:xfrm>
          <a:prstGeom prst="rect">
            <a:avLst/>
          </a:prstGeom>
          <a:ln w="88900" cap="sq" cmpd="thickThin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052" name="Рисунок 1" descr="H:\II всероссийский конкурс\ФОТО\DSC_08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4214818"/>
            <a:ext cx="2928958" cy="2071702"/>
          </a:xfrm>
          <a:prstGeom prst="rect">
            <a:avLst/>
          </a:prstGeom>
          <a:ln w="88900" cap="sq" cmpd="thickThin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320040"/>
            <a:ext cx="6910414" cy="46575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Цель: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000108"/>
            <a:ext cx="7500990" cy="3071834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85786" y="1714488"/>
            <a:ext cx="6929486" cy="321471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Повысить эффективность эмоционального восприятия художественного образа  литературного произведения для успешного решения задач коррекции речевого развития.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Задачи: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500174"/>
            <a:ext cx="8358246" cy="5072074"/>
          </a:xfrm>
        </p:spPr>
        <p:txBody>
          <a:bodyPr>
            <a:noAutofit/>
          </a:bodyPr>
          <a:lstStyle/>
          <a:p>
            <a:pPr lvl="0">
              <a:lnSpc>
                <a:spcPct val="17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Формировать у детей интерес к произведениям художественной</a:t>
            </a:r>
          </a:p>
          <a:p>
            <a:pPr lvl="0">
              <a:lnSpc>
                <a:spcPct val="17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Побуждать к рассказам о своём отношении к конкретным поступкам литературных героев</a:t>
            </a:r>
          </a:p>
          <a:p>
            <a:pPr lvl="0">
              <a:lnSpc>
                <a:spcPct val="17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Развивать умение связно, последовательно и выразительно пересказывать небольшие сказки</a:t>
            </a:r>
          </a:p>
          <a:p>
            <a:pPr lvl="0">
              <a:lnSpc>
                <a:spcPct val="17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Способствовать развитию художественно-творческих способностей</a:t>
            </a:r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DCIM\100SSCAM\SDC12871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1515" b="1515"/>
          <a:stretch>
            <a:fillRect/>
          </a:stretch>
        </p:blipFill>
        <p:spPr bwMode="auto">
          <a:xfrm>
            <a:off x="428596" y="2643182"/>
            <a:ext cx="5029200" cy="36576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60" y="357166"/>
            <a:ext cx="5889172" cy="2071702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Рассматривание сюжетной картинки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Использование метода подзорной трубы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3286124"/>
            <a:ext cx="3571900" cy="2878610"/>
          </a:xfrm>
          <a:prstGeom prst="rect">
            <a:avLst/>
          </a:prstGeom>
          <a:ln w="88900" cap="sq" cmpd="thickThin">
            <a:solidFill>
              <a:schemeClr val="accent3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075" name="Picture 3" descr="F:\DCIM\100SSCAM\SDC1287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484784"/>
            <a:ext cx="3958730" cy="3024336"/>
          </a:xfrm>
          <a:prstGeom prst="rect">
            <a:avLst/>
          </a:prstGeom>
          <a:ln w="88900" cap="sq" cmpd="thickThin">
            <a:solidFill>
              <a:schemeClr val="accent3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Обсуждение увиденного </a:t>
            </a:r>
            <a:endParaRPr lang="ru-RU" dirty="0"/>
          </a:p>
        </p:txBody>
      </p:sp>
      <p:pic>
        <p:nvPicPr>
          <p:cNvPr id="4098" name="Picture 2" descr="F:\DCIM\100SSCAM\SDC12880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714356"/>
            <a:ext cx="3857652" cy="2928958"/>
          </a:xfrm>
          <a:prstGeom prst="rect">
            <a:avLst/>
          </a:prstGeom>
          <a:ln w="88900" cap="sq" cmpd="thickThin">
            <a:solidFill>
              <a:schemeClr val="accent3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099" name="Picture 3" descr="F:\DCIM\100SSCAM\SDC12872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929190" y="2214554"/>
            <a:ext cx="3852890" cy="2931317"/>
          </a:xfrm>
          <a:prstGeom prst="rect">
            <a:avLst/>
          </a:prstGeom>
          <a:ln w="88900" cap="sq" cmpd="thickThin">
            <a:solidFill>
              <a:schemeClr val="accent4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457200"/>
            <a:ext cx="8686800" cy="841375"/>
          </a:xfrm>
        </p:spPr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5122" name="Picture 2" descr="F:\DCIM\100SSCAM\SDC128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2714644" cy="2286016"/>
          </a:xfrm>
          <a:prstGeom prst="rect">
            <a:avLst/>
          </a:prstGeom>
          <a:ln w="88900" cap="sq" cmpd="thickThin">
            <a:solidFill>
              <a:schemeClr val="accent3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 descr="F:\DCIM\100SSCAM\SDC1288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4357694"/>
            <a:ext cx="2714644" cy="2271717"/>
          </a:xfrm>
          <a:prstGeom prst="rect">
            <a:avLst/>
          </a:prstGeom>
          <a:ln w="88900" cap="sq" cmpd="thickThin">
            <a:solidFill>
              <a:schemeClr val="accent3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" name="Рисунок 8" descr="F:\DCIM\100SSCAM\SDC1288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1928802"/>
            <a:ext cx="2786082" cy="2185991"/>
          </a:xfrm>
          <a:prstGeom prst="rect">
            <a:avLst/>
          </a:prstGeom>
          <a:ln w="88900" cap="sq" cmpd="thickThin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TextBox 7"/>
          <p:cNvSpPr txBox="1"/>
          <p:nvPr/>
        </p:nvSpPr>
        <p:spPr>
          <a:xfrm>
            <a:off x="3643274" y="428604"/>
            <a:ext cx="5500726" cy="861774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Составление предложений</a:t>
            </a:r>
            <a:endParaRPr lang="ru-RU" sz="3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F:\DCIM\100SSCAM\SDC12885.JPG"/>
          <p:cNvPicPr>
            <a:picLocks noGrp="1"/>
          </p:cNvPicPr>
          <p:nvPr>
            <p:ph type="pic" idx="1"/>
          </p:nvPr>
        </p:nvPicPr>
        <p:blipFill>
          <a:blip r:embed="rId2" cstate="print"/>
          <a:srcRect t="1515" b="1515"/>
          <a:stretch>
            <a:fillRect/>
          </a:stretch>
        </p:blipFill>
        <p:spPr bwMode="auto">
          <a:xfrm>
            <a:off x="2857488" y="2428868"/>
            <a:ext cx="5029200" cy="3657600"/>
          </a:xfrm>
          <a:prstGeom prst="rect">
            <a:avLst/>
          </a:prstGeom>
          <a:ln w="88900" cap="sq" cmpd="thickThin">
            <a:solidFill>
              <a:schemeClr val="accent3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500034" y="500042"/>
            <a:ext cx="478634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Составление рассказа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383</TotalTime>
  <Words>122</Words>
  <Application>Microsoft Office PowerPoint</Application>
  <PresentationFormat>Экран (4:3)</PresentationFormat>
  <Paragraphs>29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Трек</vt:lpstr>
      <vt:lpstr>Необыкновенные   книги</vt:lpstr>
      <vt:lpstr>Образовательные области:</vt:lpstr>
      <vt:lpstr>Цель:</vt:lpstr>
      <vt:lpstr>Задачи:  </vt:lpstr>
      <vt:lpstr>Рассматривание сюжетной картинки</vt:lpstr>
      <vt:lpstr>Использование метода подзорной трубы</vt:lpstr>
      <vt:lpstr>Обсуждение увиденного </vt:lpstr>
      <vt:lpstr>  </vt:lpstr>
      <vt:lpstr>Слайд 9</vt:lpstr>
      <vt:lpstr>Топтышка в гостях</vt:lpstr>
      <vt:lpstr>Рисование страничек для книжки</vt:lpstr>
      <vt:lpstr>Книжка для Топтыша</vt:lpstr>
      <vt:lpstr>Б л а г о д а р ю    з а    вн и м а н и е 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Надежда</cp:lastModifiedBy>
  <cp:revision>44</cp:revision>
  <dcterms:created xsi:type="dcterms:W3CDTF">2011-02-10T17:06:31Z</dcterms:created>
  <dcterms:modified xsi:type="dcterms:W3CDTF">2012-01-28T17:23:44Z</dcterms:modified>
</cp:coreProperties>
</file>