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349F899-93C3-4363-8C76-9C635C665B86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7E62EC9-AE38-4B70-876D-8F7398C9B6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2395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Общение педагога с родителями воспитанников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685800" y="3886200"/>
            <a:ext cx="7846640" cy="914400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32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3200" dirty="0" smtClean="0">
                <a:solidFill>
                  <a:schemeClr val="tx1"/>
                </a:solidFill>
              </a:rPr>
              <a:t>Деловая игра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492896"/>
            <a:ext cx="2574202" cy="261494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i="1" dirty="0" smtClean="0"/>
              <a:t/>
            </a:r>
            <a:br>
              <a:rPr lang="ru-RU" sz="3100" b="1" i="1" dirty="0" smtClean="0"/>
            </a:br>
            <a:r>
              <a:rPr lang="ru-RU" sz="3100" b="1" i="1" dirty="0" smtClean="0"/>
              <a:t>Умения и навыки </a:t>
            </a:r>
            <a:br>
              <a:rPr lang="ru-RU" sz="3100" b="1" i="1" dirty="0" smtClean="0"/>
            </a:br>
            <a:r>
              <a:rPr lang="ru-RU" sz="1800" b="1" i="1" dirty="0" smtClean="0"/>
              <a:t>(</a:t>
            </a:r>
            <a:r>
              <a:rPr lang="ru-RU" sz="1800" b="1" i="1" dirty="0" err="1" smtClean="0"/>
              <a:t>деятельностный</a:t>
            </a:r>
            <a:r>
              <a:rPr lang="ru-RU" sz="1800" b="1" i="1" dirty="0" smtClean="0"/>
              <a:t> компонент)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412776"/>
            <a:ext cx="8686800" cy="518457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преодолевать психологические барьеры общения</a:t>
            </a:r>
          </a:p>
          <a:p>
            <a:pPr lvl="0">
              <a:buNone/>
            </a:pP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Владение методами изучения семьи </a:t>
            </a:r>
          </a:p>
          <a:p>
            <a:pPr lvl="0">
              <a:buNone/>
            </a:pP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прогнозировать результаты развития ребенка в семье</a:t>
            </a:r>
          </a:p>
          <a:p>
            <a:pPr lvl="0">
              <a:buNone/>
            </a:pP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ориентироваться в информации</a:t>
            </a:r>
          </a:p>
          <a:p>
            <a:pPr lvl="0">
              <a:buNone/>
            </a:pP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Умение организовать традиционные и нетрадиционные формы общения с родителями</a:t>
            </a:r>
          </a:p>
          <a:p>
            <a:pPr lvl="0"/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Коммуникативные умения и навыки: устанавливать контакт с родителями, понимать их, сопереживать им; предвидеть результаты общения; управлять своим поведением; проявлять гибкость в общении с родителями; владеть этикетными нормами речи и поведения.</a:t>
            </a:r>
          </a:p>
          <a:p>
            <a:pPr>
              <a:buNone/>
            </a:pPr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9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b="1" u="sng" dirty="0" smtClean="0"/>
              <a:t>Решение педагогических ситуаций.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Игра-инсценировка «Как поступить?»</a:t>
            </a:r>
          </a:p>
          <a:p>
            <a:pPr>
              <a:buNone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Каждая команда придумывает конфликтную ситуацию «воспитатель — родитель», объявляет её другой команде. Каждой команде необходимо проиграть данную ситуацию и найти выход из создавшейся ситуации. (мама предъявляет претензию, воспитатель находит выход).</a:t>
            </a:r>
          </a:p>
          <a:p>
            <a:pPr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6632"/>
            <a:ext cx="8686800" cy="117876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Упражнения на развитие </a:t>
            </a:r>
            <a:r>
              <a:rPr lang="ru-RU" b="1" dirty="0" err="1" smtClean="0"/>
              <a:t>коммуникативности</a:t>
            </a:r>
            <a:r>
              <a:rPr lang="ru-RU" b="1" dirty="0" smtClean="0"/>
              <a:t> педагога.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/>
              <a:t>«Кто эта маска?»</a:t>
            </a:r>
            <a:endParaRPr lang="ru-RU" dirty="0" smtClean="0"/>
          </a:p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Развивать умение производить впечатление в соответствии с выбранным образом.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Предлагаю командам разыграть образы родителей: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«Рубаха — парень»,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«вечно недовольный»,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«сомневающийся»,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«интересующийся». 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Каждая команда выбирает по два образа, называть в слух не надо, пусть команда соперников угадает тот образ, который вы изобразите.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Упражнение  «Желаю Вам...»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Развивать умение доброжелательно общаться с родителями.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Задача — сделать комплимент сидящему рядом педагогу, выступающему в роли одного из родителей вашей группы. Лучший комплимент — похвала успехов их ребенка.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00042"/>
            <a:ext cx="8686800" cy="558008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Педагогу в работе с семьей и в психолого-педагогическом просвещении родителей важно выстроить систему, в которой обе стороны взаимодействия (детский сад и семья) становятся равноправными, равноценными и автономными партнерами в обеспечении всестороннего развития ребенка. Это достаточно сложно, поскольку воспитатель в ситуации взаимодействия должен выступать в двух ролях: как «официальное лицо» - представитель образовательного учреждения и как доверительный собеседник, с которым можно поделиться, не опасаясь осуждения.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этом Вам поможет кодекс общения: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Примерный кодекс общения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6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Всегда стремиться быть в хорошем настроении и быть приятным в общении. </a:t>
            </a:r>
          </a:p>
          <a:p>
            <a:pPr lvl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Стараться почувствовать эмоциональное состояние родителей.</a:t>
            </a:r>
          </a:p>
          <a:p>
            <a:pPr>
              <a:buNone/>
            </a:pP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Находить возможность каждый раз говорить родителям что-нибудь положительное о ребенке — это лучший способ расположить родителей к себе.</a:t>
            </a:r>
          </a:p>
          <a:p>
            <a:pPr>
              <a:buNone/>
            </a:pP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Давать родителям возможность высказаться, не перебивая их.</a:t>
            </a:r>
          </a:p>
          <a:p>
            <a:pPr>
              <a:buNone/>
            </a:pP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Быть эмоционально уравновешенным при общении с родителями, подавать пример воспитанности и такта.</a:t>
            </a:r>
          </a:p>
          <a:p>
            <a:pPr>
              <a:buNone/>
            </a:pP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/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сложной ситуации стараться подавать пример уступчивости — этим своего достоинства уронить нельзя, но укрепить его можно.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портрет педагога при взаимодействии с родителями: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99174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Обладает устойчивой потребностью в самосовершенствовании в сфере общения с родителями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Признает роль родителей в воспитании детей как ведущую и роль педагога как их «помощника»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Стремится к активному и содержательному общению с родителями с целью оказания им помощи в воспитании детей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Обладает высокой степенью диалогичности в общении с родителями.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общении с родителями проявляет внимание, выдержку, тактичность, другие профессионально значимые качества.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Владеет знаниями о семье, специфике семейного воспитания, методах изучения семьи и образовательных потребностей родителей.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Учитывает социальные запросы родителей (интересы, образовательные потребности) при организации общения с ними.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Умеет планировать предстоящее общение: подбирать необходимую информацию, традиционные и нетрадиционные формы организации общения и методы активизации родителей.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Обладает развитыми коммуникативными навыками.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027389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dirty="0"/>
          </a:p>
        </p:txBody>
      </p:sp>
      <p:pic>
        <p:nvPicPr>
          <p:cNvPr id="4" name="Рисунок 3" descr="Дача 2011 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060848"/>
            <a:ext cx="6696744" cy="4392488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План  практикума: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19" y="395787"/>
            <a:ext cx="8784977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b="1" dirty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Повысить уровень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профессионального мастерства в вопросах взаимодействия с семьями воспитанников.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План: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Трудности организации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совместной работы педагога с родителями воспитанников.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Итоги анкетирования педагогов.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Деловая игра.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Lucida Sans Unicode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332656"/>
            <a:ext cx="8686800" cy="216765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  <a:tabLst>
                <a:tab pos="492125" algn="l"/>
              </a:tabLst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Трудности  Организации совместной работы педагога с родителями воспитанников: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cap="none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100" cap="none" dirty="0" smtClean="0"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3100" cap="none" dirty="0" smtClean="0"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lang="ru-RU" sz="3100" cap="none" dirty="0" smtClean="0"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sz="3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2643182"/>
            <a:ext cx="2928958" cy="1428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Непонимание родителями важности режима детского сада, 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постоянное его нарушение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2786058"/>
            <a:ext cx="2928958" cy="12858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2. Отсутствие единства требований в семье и детском саду.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4500570"/>
            <a:ext cx="4357718" cy="207170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Сложно складывается общение с молодыми родителями, а так же с родителями из неблагополучных семей или имеющими проблемы личного характера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Из чего же складывается успех общения?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1285860"/>
            <a:ext cx="8208912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желание пойти на контакт, наладить отношения,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помочь друг другу, увидеть в другом равного себе партнера,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услышать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партнера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32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признать право другого на иную позицию и понять эту позицию.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9555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положительных моментов проведенного анкетирования определилось следующее: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328592"/>
          </a:xfrm>
        </p:spPr>
        <p:txBody>
          <a:bodyPr>
            <a:noAutofit/>
          </a:bodyPr>
          <a:lstStyle/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Все педагоги считают необходимым тесно сотрудничать  с семьей  для успешного воспитания.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Все педагоги стремятся учитывать в своей работе пожелания родителей.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Большинство педагогов считают, что делают все возможное для достижения сотрудничества с родителями.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Педагоги детского сада используют следующие методы и формы работы с родителями: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родительские собрания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консультации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индивидуальные беседы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анкетирование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посещение семей на дому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совместное творчество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праздники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рекомендации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мастер класс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выставки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общение в интернете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проводят семинары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размещают печатные материалы в уголках для родителей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Все педагоги считают данные формы работы с родителями – эффективными.</a:t>
            </a:r>
          </a:p>
          <a:p>
            <a:pPr lvl="0"/>
            <a:r>
              <a:rPr lang="ru-RU" sz="1200" dirty="0" smtClean="0">
                <a:solidFill>
                  <a:schemeClr val="tx1"/>
                </a:solidFill>
              </a:rPr>
              <a:t>Все педагоги стараются повысить свою компетентность в сфере общения с родителями, через: </a:t>
            </a:r>
          </a:p>
          <a:p>
            <a:pPr lvl="0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изучение литературы</a:t>
            </a:r>
          </a:p>
          <a:p>
            <a:pPr lvl="0"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советы с психологом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- Телепередачи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 - курсы повышения квалификации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 - интернет</a:t>
            </a:r>
          </a:p>
          <a:p>
            <a:pPr>
              <a:buNone/>
            </a:pPr>
            <a:endParaRPr lang="ru-RU" sz="1200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Неудовлетворенность общением: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5214974"/>
          </a:xfrm>
        </p:spPr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dirty="0" smtClean="0">
                <a:solidFill>
                  <a:schemeClr val="tx1"/>
                </a:solidFill>
              </a:rPr>
              <a:t> В </a:t>
            </a:r>
            <a:r>
              <a:rPr lang="ru-RU" dirty="0" smtClean="0">
                <a:solidFill>
                  <a:schemeClr val="tx1"/>
                </a:solidFill>
              </a:rPr>
              <a:t>процессе общения, возникают трудности следующего характера:</a:t>
            </a:r>
          </a:p>
          <a:p>
            <a:pPr lvl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родители не проявляют интереса к сотрудничеству.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избегают контакта с педагогами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не активны в жизни группы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проявляется непонимание со стороны родителей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наблюдается безответственное отношение к собственным детям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нехватка времени для взаимодействия с родителями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проявление скрытности в разговоре</a:t>
            </a:r>
          </a:p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- не все родители прислушиваются к советам, пожеланиям и просьбам  педагога.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>профессиональная компетентность педагога в сфере общения с родителями воспитанников  складывается из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60848"/>
            <a:ext cx="8686800" cy="4019277"/>
          </a:xfrm>
        </p:spPr>
        <p:txBody>
          <a:bodyPr/>
          <a:lstStyle/>
          <a:p>
            <a:pPr lvl="0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Личностный компонент</a:t>
            </a:r>
          </a:p>
          <a:p>
            <a:pPr lvl="0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Содержательный компонент (знания)</a:t>
            </a:r>
          </a:p>
          <a:p>
            <a:pPr lvl="0"/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компонент(умения  и навыки).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32656"/>
            <a:ext cx="86868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 smtClean="0"/>
              <a:t/>
            </a:r>
            <a:br>
              <a:rPr lang="ru-RU" sz="3100" b="1" i="1" dirty="0" smtClean="0"/>
            </a:br>
            <a:r>
              <a:rPr lang="ru-RU" sz="3100" b="1" i="1" dirty="0" smtClean="0"/>
              <a:t>Личностные качества и установки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i="1" dirty="0" smtClean="0"/>
              <a:t>(личностный компонент)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755158"/>
          </a:xfrm>
        </p:spPr>
        <p:txBody>
          <a:bodyPr>
            <a:normAutofit fontScale="92500"/>
          </a:bodyPr>
          <a:lstStyle/>
          <a:p>
            <a:pPr lvl="0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Готовность к непрерывному профессиональному совершенствованию в области общения с родителями воспитанников;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Осознание собственных ошибок и трудностей в организации общения с родителями;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Установка на доверительное и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безоценочное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взаимодействие с родителями;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Выдержка, тактичность, наблюдательность, уважительность...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Знания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b="1" i="1" dirty="0" smtClean="0"/>
              <a:t>(содержательный компонент)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i="1" dirty="0" smtClean="0">
                <a:solidFill>
                  <a:schemeClr val="tx1"/>
                </a:solidFill>
              </a:rPr>
              <a:t>о семье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</a:rPr>
              <a:t>об особенностях семейного воспитания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</a:rPr>
              <a:t>о специфике взаимодействия общественного и семейного воспитания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</a:rPr>
              <a:t>о методах изучения семьи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</a:rPr>
              <a:t>о современных формах организации общения</a:t>
            </a:r>
            <a:endParaRPr lang="ru-RU" dirty="0" smtClean="0">
              <a:solidFill>
                <a:schemeClr val="tx1"/>
              </a:solidFill>
            </a:endParaRPr>
          </a:p>
          <a:p>
            <a:pPr lvl="0"/>
            <a:r>
              <a:rPr lang="ru-RU" i="1" dirty="0" smtClean="0">
                <a:solidFill>
                  <a:schemeClr val="tx1"/>
                </a:solidFill>
              </a:rPr>
              <a:t>о методах активизации родителей.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155</TotalTime>
  <Words>808</Words>
  <Application>Microsoft Office PowerPoint</Application>
  <PresentationFormat>Экран (4:3)</PresentationFormat>
  <Paragraphs>138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 Общение педагога с родителями воспитанников </vt:lpstr>
      <vt:lpstr>План  практикума:</vt:lpstr>
      <vt:lpstr>      Трудности  Организации совместной работы педагога с родителями воспитанников:      </vt:lpstr>
      <vt:lpstr>  Из чего же складывается успех общения?  </vt:lpstr>
      <vt:lpstr> положительных моментов проведенного анкетирования определилось следующее: </vt:lpstr>
      <vt:lpstr>Неудовлетворенность общением:</vt:lpstr>
      <vt:lpstr> профессиональная компетентность педагога в сфере общения с родителями воспитанников  складывается из : </vt:lpstr>
      <vt:lpstr> Личностные качества и установки (личностный компонент) </vt:lpstr>
      <vt:lpstr>Знания (содержательный компонент)</vt:lpstr>
      <vt:lpstr> Умения и навыки  (деятельностный компонент) </vt:lpstr>
      <vt:lpstr> Решение педагогических ситуаций. </vt:lpstr>
      <vt:lpstr> Упражнения на развитие коммуникативности педагога. </vt:lpstr>
      <vt:lpstr> Упражнение  «Желаю Вам...» </vt:lpstr>
      <vt:lpstr>Слайд 14</vt:lpstr>
      <vt:lpstr> Примерный кодекс общения </vt:lpstr>
      <vt:lpstr>  портрет педагога при взаимодействии с родителями: 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Общение педагога с родителями воспитанников </dc:title>
  <dc:creator>Admin</dc:creator>
  <cp:lastModifiedBy>Admin</cp:lastModifiedBy>
  <cp:revision>20</cp:revision>
  <dcterms:created xsi:type="dcterms:W3CDTF">2011-10-19T10:09:43Z</dcterms:created>
  <dcterms:modified xsi:type="dcterms:W3CDTF">2011-11-08T10:30:19Z</dcterms:modified>
</cp:coreProperties>
</file>