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7" r:id="rId2"/>
    <p:sldId id="271" r:id="rId3"/>
    <p:sldId id="261" r:id="rId4"/>
    <p:sldId id="262" r:id="rId5"/>
    <p:sldId id="263" r:id="rId6"/>
    <p:sldId id="276" r:id="rId7"/>
    <p:sldId id="257" r:id="rId8"/>
    <p:sldId id="258" r:id="rId9"/>
    <p:sldId id="259" r:id="rId10"/>
    <p:sldId id="260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74" r:id="rId26"/>
    <p:sldId id="273" r:id="rId27"/>
    <p:sldId id="275" r:id="rId28"/>
    <p:sldId id="264" r:id="rId29"/>
    <p:sldId id="291" r:id="rId30"/>
    <p:sldId id="265" r:id="rId31"/>
    <p:sldId id="292" r:id="rId32"/>
    <p:sldId id="266" r:id="rId33"/>
    <p:sldId id="293" r:id="rId34"/>
    <p:sldId id="294" r:id="rId35"/>
    <p:sldId id="27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90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31D87-4E2C-4A5A-A818-618F80A6054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FD6C5-2683-4E6D-960E-21E92D786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46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E951B9-F069-45B1-80CC-A6D0E205E2F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10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41F5D3-F61F-45C0-8855-0C76C31D3F8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6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8F8CC2-B390-4F75-A7EF-62ACF65841D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7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62C75B8-317C-45B6-9A50-4B82E0F9142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8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917A4D-4EEF-4329-9E5D-57FE9F13007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9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740AB8-D117-4CEA-8F2D-01101E1D44E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40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ABE4A0-FFFE-4EFE-AE52-1670BA0146A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41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1127BE-102E-4C75-9D68-964A6935D09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2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540019-A734-451B-8970-AF363D81DF2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3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96CD9B-0A8C-437C-BCE0-D16FEB71C76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FD6C5-2683-4E6D-960E-21E92D786943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57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CDEB84-B14D-45C2-A63A-5D89C18827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67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839E52-CB8B-4E00-B138-92D9C0B974A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177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8FE8DF-63A3-40FA-AD03-B955ABF0A31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249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63E163-C429-4EDD-9631-5487D01D8C6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259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BCC4AC-9DA3-464D-A1A8-8B3A4B302FC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269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A1EE8E-04C2-4E6A-94A4-64FE0A9AC9A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280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DB298D-9D52-447F-99CE-6CC120585FC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300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19AD724-286B-446A-9C2D-658B4F07151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8789B-0F82-4ABF-BB7B-D7949C1302AE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06672-6E02-48BE-8300-497939339E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www.liveinternet.ru/app/fotograf/index.php?s=photo_viewer&amp;ev=photo_view&amp;uid=3707445&amp;bid=3707445&amp;pid=1007820&amp;id=3346547&amp;mode=this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gif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Оформление для консультаций  и объявлений в ДОУ\Конкурс карусель\ydwclw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214422"/>
            <a:ext cx="5143536" cy="4691082"/>
          </a:xfrm>
          <a:prstGeom prst="rect">
            <a:avLst/>
          </a:prstGeom>
          <a:noFill/>
        </p:spPr>
      </p:pic>
      <p:pic>
        <p:nvPicPr>
          <p:cNvPr id="3" name="Picture 2" descr="D:\Мои документы\Оформление для консультаций  и объявлений в ДОУ\Конкурс карусель\post-34172-128689951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000504"/>
            <a:ext cx="2357454" cy="26878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214290"/>
            <a:ext cx="84296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Познавательно-развлекательный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конкурс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768" y="5357827"/>
            <a:ext cx="17145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Составил: учитель-логопед  </a:t>
            </a:r>
            <a:r>
              <a:rPr lang="ru-RU" sz="1600" dirty="0" err="1" smtClean="0"/>
              <a:t>Михайленко</a:t>
            </a:r>
            <a:r>
              <a:rPr lang="ru-RU" sz="1600" dirty="0" smtClean="0"/>
              <a:t> Е.М.</a:t>
            </a:r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6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862" b="862"/>
          <a:stretch>
            <a:fillRect/>
          </a:stretch>
        </p:blipFill>
        <p:spPr>
          <a:xfrm>
            <a:off x="2081213" y="893763"/>
            <a:ext cx="5624512" cy="5356225"/>
          </a:xfrm>
          <a:noFill/>
          <a:ln w="9525">
            <a:noFill/>
            <a:miter lim="800000"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571500" y="2214563"/>
            <a:ext cx="7891463" cy="158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smtClean="0"/>
              <a:t>СО . А</a:t>
            </a:r>
          </a:p>
        </p:txBody>
      </p:sp>
      <p:sp>
        <p:nvSpPr>
          <p:cNvPr id="56323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57347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7348" name="Picture 2" descr="C:\Users\1\Documents\Пособия\Картинки на звуки\x_5e2643e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5942" r="5942"/>
          <a:stretch>
            <a:fillRect/>
          </a:stretch>
        </p:blipFill>
        <p:spPr>
          <a:xfrm rot="420000">
            <a:off x="1382713" y="373063"/>
            <a:ext cx="6465887" cy="5505450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xfrm>
            <a:off x="571500" y="2214563"/>
            <a:ext cx="7891463" cy="158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smtClean="0"/>
              <a:t>. УКЕТ</a:t>
            </a:r>
          </a:p>
        </p:txBody>
      </p:sp>
      <p:sp>
        <p:nvSpPr>
          <p:cNvPr id="58371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59395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9396" name="Picture 2" descr="C:\Users\1\Documents\Пособия\Картинки на звуки\x_3119d69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5942" r="5942"/>
          <a:stretch>
            <a:fillRect/>
          </a:stretch>
        </p:blipFill>
        <p:spPr>
          <a:xfrm rot="420000">
            <a:off x="1720850" y="841375"/>
            <a:ext cx="5922963" cy="5043488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>
          <a:xfrm>
            <a:off x="571500" y="2214563"/>
            <a:ext cx="7891463" cy="158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smtClean="0"/>
              <a:t>КО.АР</a:t>
            </a:r>
          </a:p>
        </p:txBody>
      </p:sp>
      <p:sp>
        <p:nvSpPr>
          <p:cNvPr id="61443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62467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2468" name="Picture 3" descr="C:\Users\1\Documents\Пособия\Картинки на звуки\x_04d7b9eb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5942" r="5942"/>
          <a:stretch>
            <a:fillRect/>
          </a:stretch>
        </p:blipFill>
        <p:spPr>
          <a:xfrm rot="420000">
            <a:off x="1157288" y="358775"/>
            <a:ext cx="6215062" cy="5292725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>
          <a:xfrm>
            <a:off x="571500" y="2214563"/>
            <a:ext cx="7891463" cy="158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smtClean="0"/>
              <a:t>И.ДЮК</a:t>
            </a:r>
          </a:p>
        </p:txBody>
      </p:sp>
      <p:sp>
        <p:nvSpPr>
          <p:cNvPr id="67587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68611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8612" name="Picture 6" descr="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6531" b="6531"/>
          <a:stretch>
            <a:fillRect/>
          </a:stretch>
        </p:blipFill>
        <p:spPr>
          <a:xfrm rot="420000">
            <a:off x="1282700" y="839788"/>
            <a:ext cx="5872163" cy="4999037"/>
          </a:xfrm>
          <a:noFill/>
          <a:ln w="9525">
            <a:noFill/>
            <a:miter lim="800000"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>
          <a:xfrm>
            <a:off x="571500" y="2214563"/>
            <a:ext cx="7891463" cy="158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smtClean="0"/>
              <a:t>З.МОК</a:t>
            </a:r>
          </a:p>
        </p:txBody>
      </p:sp>
      <p:sp>
        <p:nvSpPr>
          <p:cNvPr id="69635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kern="10" dirty="0" smtClean="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Приветствие команд</a:t>
            </a:r>
            <a:endParaRPr lang="ru-RU" sz="7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Рисунок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2357422" y="3071810"/>
            <a:ext cx="4391044" cy="28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70659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70660" name="Picture 5" descr="lock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7442" b="7442"/>
          <a:stretch>
            <a:fillRect/>
          </a:stretch>
        </p:blipFill>
        <p:spPr>
          <a:xfrm rot="420000">
            <a:off x="1552575" y="677863"/>
            <a:ext cx="5549900" cy="4724400"/>
          </a:xfrm>
          <a:noFill/>
          <a:ln w="9525">
            <a:noFill/>
            <a:miter lim="800000"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/>
          <p:cNvSpPr>
            <a:spLocks noGrp="1"/>
          </p:cNvSpPr>
          <p:nvPr>
            <p:ph type="title"/>
          </p:nvPr>
        </p:nvSpPr>
        <p:spPr>
          <a:xfrm>
            <a:off x="571500" y="2214563"/>
            <a:ext cx="7891463" cy="158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smtClean="0"/>
              <a:t>С . М</a:t>
            </a:r>
          </a:p>
        </p:txBody>
      </p:sp>
      <p:sp>
        <p:nvSpPr>
          <p:cNvPr id="71683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72707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72708" name="Picture 2" descr="D:\Каталог картинок\С\ANIM679 п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7442" b="7442"/>
          <a:stretch>
            <a:fillRect/>
          </a:stretch>
        </p:blipFill>
        <p:spPr>
          <a:xfrm rot="420000">
            <a:off x="1724025" y="925513"/>
            <a:ext cx="6134100" cy="5222875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571500" y="2214563"/>
            <a:ext cx="7891463" cy="158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smtClean="0"/>
              <a:t>Г.УША</a:t>
            </a:r>
          </a:p>
        </p:txBody>
      </p:sp>
      <p:sp>
        <p:nvSpPr>
          <p:cNvPr id="63491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64515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4516" name="Picture 4" descr="C:\Users\1\Documents\Пособия\Картинный материал по лексическим темам\Фрукты\x_0d568b1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6235" r="6235"/>
          <a:stretch>
            <a:fillRect/>
          </a:stretch>
        </p:blipFill>
        <p:spPr>
          <a:xfrm rot="420000">
            <a:off x="1431925" y="633413"/>
            <a:ext cx="6008688" cy="5114925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Оформление для консультаций  и объявлений в ДОУ\Конкурс карусель\image0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3912063" cy="26886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D:\Мои документы\Оформление для консультаций  и объявлений в ДОУ\Конкурс карусель\image00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86190"/>
            <a:ext cx="3850812" cy="26518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42910" y="285728"/>
            <a:ext cx="79296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Собери картинку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1925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Оформление для консультаций  и объявлений в ДОУ\Конкурс карусель\0_7c809_974dd3fc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91029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D:\Мои документы\Оформление для консультаций  и объявлений в ДОУ\Конкурс карусель\i_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0"/>
            <a:ext cx="4857752" cy="3128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D:\Мои документы\Оформление для консультаций  и объявлений в ДОУ\Конкурс карусель\tmp1083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3315889"/>
            <a:ext cx="4929222" cy="3491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Мои документы\Оформление для консультаций  и объявлений в ДОУ\Конкурс карусель\1221164925_kolobok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16790" y="-24074630"/>
            <a:ext cx="16878300" cy="11249026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790113" cy="698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3571876"/>
            <a:ext cx="3729044" cy="2866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428728" y="1071546"/>
            <a:ext cx="6500858" cy="17859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УЗНАЙ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СКАЗОЧНОГО ГЕРОЯ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2205038"/>
            <a:ext cx="38100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Прямоугольник 4"/>
          <p:cNvSpPr>
            <a:spLocks noChangeArrowheads="1"/>
          </p:cNvSpPr>
          <p:nvPr/>
        </p:nvSpPr>
        <p:spPr bwMode="auto">
          <a:xfrm>
            <a:off x="468313" y="1125538"/>
            <a:ext cx="5616575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Он, конечно, самый главный</a:t>
            </a:r>
            <a:br>
              <a:rPr lang="ru-RU" sz="280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Озорник-шалун забавный.</a:t>
            </a:r>
            <a:br>
              <a:rPr lang="ru-RU" sz="280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Он в огромной синей шляпе</a:t>
            </a:r>
            <a:br>
              <a:rPr lang="ru-RU" sz="280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Неумеха и растяпа.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3284538"/>
            <a:ext cx="4267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/>
          <a:srcRect b="4349"/>
          <a:stretch>
            <a:fillRect/>
          </a:stretch>
        </p:blipFill>
        <p:spPr bwMode="auto">
          <a:xfrm>
            <a:off x="4500563" y="1947863"/>
            <a:ext cx="3816350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Прямоугольник 5"/>
          <p:cNvSpPr>
            <a:spLocks noChangeArrowheads="1"/>
          </p:cNvSpPr>
          <p:nvPr/>
        </p:nvSpPr>
        <p:spPr bwMode="auto">
          <a:xfrm>
            <a:off x="395288" y="476250"/>
            <a:ext cx="50403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Формой он похож на мяч.</a:t>
            </a:r>
            <a:br>
              <a:rPr lang="ru-RU" sz="28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Был когда-то он горяч.</a:t>
            </a:r>
            <a:br>
              <a:rPr lang="ru-RU" sz="28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Спрыгнул со стола на пол</a:t>
            </a:r>
            <a:br>
              <a:rPr lang="ru-RU" sz="28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И от бабушки ушел.</a:t>
            </a:r>
            <a:br>
              <a:rPr lang="ru-RU" sz="28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У него румяный бок…</a:t>
            </a:r>
            <a:br>
              <a:rPr lang="ru-RU" sz="28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Вы, узнали?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Назови, кто остался одним словом.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987675" y="6021388"/>
            <a:ext cx="293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Что лишнее? 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663575" y="1474788"/>
            <a:ext cx="2663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accent2"/>
                </a:solidFill>
              </a:rPr>
              <a:t>ЖИВОТНЫЕ</a:t>
            </a:r>
          </a:p>
        </p:txBody>
      </p:sp>
      <p:pic>
        <p:nvPicPr>
          <p:cNvPr id="9221" name="Picture 14" descr="1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3644900"/>
            <a:ext cx="2051050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15" descr="0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781300"/>
            <a:ext cx="1836737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6" descr="1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1557338"/>
            <a:ext cx="1763713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17" descr="1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5084763"/>
            <a:ext cx="151130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8" descr="1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688" y="4652963"/>
            <a:ext cx="1763712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9" descr="1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5825" y="1052513"/>
            <a:ext cx="15843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20" descr="1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24075" y="2205038"/>
            <a:ext cx="1692275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21" descr="12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825" y="2060575"/>
            <a:ext cx="1608138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22" descr="13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4213" y="3141663"/>
            <a:ext cx="14763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23" descr="13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7175" y="4149725"/>
            <a:ext cx="1836738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4" name="Picture 24" descr="дуб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19925" y="2565400"/>
            <a:ext cx="15128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700" y="549275"/>
            <a:ext cx="4319588" cy="43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211638" y="476250"/>
            <a:ext cx="460851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В ступе летаю,</a:t>
            </a:r>
          </a:p>
          <a:p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Детей похищаю </a:t>
            </a:r>
          </a:p>
          <a:p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В избе на куриной </a:t>
            </a:r>
          </a:p>
          <a:p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Ноге проживаю, Красавица златокудрая, </a:t>
            </a:r>
          </a:p>
          <a:p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А зовут меня... </a:t>
            </a:r>
          </a:p>
          <a:p>
            <a:r>
              <a:rPr lang="ru-RU" sz="2800">
                <a:solidFill>
                  <a:srgbClr val="008000"/>
                </a:solidFill>
                <a:latin typeface="Bookman Old Style" pitchFamily="18" charset="0"/>
              </a:rPr>
              <a:t>Василиса Премудрая?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b="3218"/>
          <a:stretch>
            <a:fillRect/>
          </a:stretch>
        </p:blipFill>
        <p:spPr bwMode="auto">
          <a:xfrm>
            <a:off x="5940425" y="3644900"/>
            <a:ext cx="22320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4716463" y="865188"/>
            <a:ext cx="3995737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Мальчик-луковка знаком. </a:t>
            </a:r>
            <a:endParaRPr lang="ru-RU" sz="2800">
              <a:solidFill>
                <a:srgbClr val="002060"/>
              </a:solidFill>
              <a:latin typeface="Bookman Old Style" pitchFamily="18" charset="0"/>
            </a:endParaRPr>
          </a:p>
          <a:p>
            <a:pPr eaLnBrk="0" hangingPunct="0"/>
            <a:r>
              <a:rPr lang="ru-RU" sz="280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Очень просто, хоть и длинно, </a:t>
            </a:r>
            <a:endParaRPr lang="ru-RU" sz="2800">
              <a:solidFill>
                <a:srgbClr val="002060"/>
              </a:solidFill>
              <a:latin typeface="Bookman Old Style" pitchFamily="18" charset="0"/>
            </a:endParaRPr>
          </a:p>
          <a:p>
            <a:pPr eaLnBrk="0" hangingPunct="0"/>
            <a:r>
              <a:rPr lang="ru-RU" sz="280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Он зовется...</a:t>
            </a:r>
            <a:endParaRPr lang="ru-RU" sz="280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052513"/>
            <a:ext cx="3460750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2"/>
          <p:cNvSpPr>
            <a:spLocks noChangeArrowheads="1"/>
          </p:cNvSpPr>
          <p:nvPr/>
        </p:nvSpPr>
        <p:spPr bwMode="auto">
          <a:xfrm>
            <a:off x="395288" y="404813"/>
            <a:ext cx="381635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Он живет глуши лесной, </a:t>
            </a:r>
            <a:br>
              <a:rPr lang="ru-RU" sz="280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Сердца моего герой. </a:t>
            </a:r>
            <a:br>
              <a:rPr lang="ru-RU" sz="280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Он костями громыхает </a:t>
            </a:r>
            <a:br>
              <a:rPr lang="ru-RU" sz="280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И в округе всех пугает. </a:t>
            </a:r>
            <a:br>
              <a:rPr lang="ru-RU" sz="280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Это что за старичок? </a:t>
            </a:r>
            <a:br>
              <a:rPr lang="ru-RU" sz="280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800">
                <a:solidFill>
                  <a:srgbClr val="002060"/>
                </a:solidFill>
                <a:latin typeface="Bookman Old Style" pitchFamily="18" charset="0"/>
              </a:rPr>
              <a:t>Ну конечно, ... Пятачок?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48625" b="6313"/>
          <a:stretch>
            <a:fillRect/>
          </a:stretch>
        </p:blipFill>
        <p:spPr bwMode="auto">
          <a:xfrm>
            <a:off x="6300788" y="260350"/>
            <a:ext cx="2592387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2708275"/>
            <a:ext cx="3516313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341438"/>
            <a:ext cx="2984500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3492500" y="260350"/>
            <a:ext cx="52562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8000"/>
                </a:solidFill>
                <a:latin typeface="Bookman Old Style" pitchFamily="18" charset="0"/>
              </a:rPr>
              <a:t>У отца есть мальчик странный,</a:t>
            </a:r>
            <a:br>
              <a:rPr lang="ru-RU" sz="24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400">
                <a:solidFill>
                  <a:srgbClr val="008000"/>
                </a:solidFill>
                <a:latin typeface="Bookman Old Style" pitchFamily="18" charset="0"/>
              </a:rPr>
              <a:t>Необычный, деревянный,</a:t>
            </a:r>
            <a:br>
              <a:rPr lang="ru-RU" sz="24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400">
                <a:solidFill>
                  <a:srgbClr val="008000"/>
                </a:solidFill>
                <a:latin typeface="Bookman Old Style" pitchFamily="18" charset="0"/>
              </a:rPr>
              <a:t>На земле и под водой</a:t>
            </a:r>
            <a:br>
              <a:rPr lang="ru-RU" sz="24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400">
                <a:solidFill>
                  <a:srgbClr val="008000"/>
                </a:solidFill>
                <a:latin typeface="Bookman Old Style" pitchFamily="18" charset="0"/>
              </a:rPr>
              <a:t>Ищет ключик золотой,</a:t>
            </a:r>
            <a:br>
              <a:rPr lang="ru-RU" sz="24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400">
                <a:solidFill>
                  <a:srgbClr val="008000"/>
                </a:solidFill>
                <a:latin typeface="Bookman Old Style" pitchFamily="18" charset="0"/>
              </a:rPr>
              <a:t>Всюду нос сует свой длинный...</a:t>
            </a:r>
            <a:br>
              <a:rPr lang="ru-RU" sz="2400">
                <a:solidFill>
                  <a:srgbClr val="008000"/>
                </a:solidFill>
                <a:latin typeface="Bookman Old Style" pitchFamily="18" charset="0"/>
              </a:rPr>
            </a:br>
            <a:r>
              <a:rPr lang="ru-RU" sz="2400">
                <a:solidFill>
                  <a:srgbClr val="008000"/>
                </a:solidFill>
                <a:latin typeface="Bookman Old Style" pitchFamily="18" charset="0"/>
              </a:rPr>
              <a:t>Кто же это?..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1.liveinternet.ru/images/foto/c/0/apps/3/346/3346547_professii.jpg">
            <a:hlinkClick r:id="rId2" tgtFrame="&quot;top&quot;"/>
          </p:cNvPr>
          <p:cNvPicPr/>
          <p:nvPr/>
        </p:nvPicPr>
        <p:blipFill>
          <a:blip r:embed="rId3" cstate="print"/>
          <a:srcRect b="3595"/>
          <a:stretch>
            <a:fillRect/>
          </a:stretch>
        </p:blipFill>
        <p:spPr bwMode="auto">
          <a:xfrm>
            <a:off x="2500298" y="1857364"/>
            <a:ext cx="4071966" cy="4674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2357422" y="142852"/>
            <a:ext cx="42924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ИГРА «ОДЕНЬ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МАНЕКЕН»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Оформление для консультаций  и объявлений в ДОУ\Конкурс карусель\sharik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357430"/>
            <a:ext cx="4024324" cy="4024324"/>
          </a:xfrm>
          <a:prstGeom prst="rect">
            <a:avLst/>
          </a:prstGeom>
          <a:noFill/>
        </p:spPr>
      </p:pic>
      <p:sp>
        <p:nvSpPr>
          <p:cNvPr id="3" name="WordArt 4" descr="oboi (33)"/>
          <p:cNvSpPr>
            <a:spLocks noChangeArrowheads="1" noChangeShapeType="1" noTextEdit="1"/>
          </p:cNvSpPr>
          <p:nvPr/>
        </p:nvSpPr>
        <p:spPr bwMode="auto">
          <a:xfrm>
            <a:off x="1500167" y="357166"/>
            <a:ext cx="6000792" cy="1857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ПОЗДРАВЛЯЕМ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 ПОБЕДОЙ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МОЛОДЦЫ!</a:t>
            </a:r>
          </a:p>
        </p:txBody>
      </p:sp>
      <p:pic>
        <p:nvPicPr>
          <p:cNvPr id="4" name="Picture 2" descr="E:\Конкурс карусель\40134625_32831687_31551008_14433181_aplodismentuy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5643578"/>
            <a:ext cx="1095375" cy="109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686800" cy="6334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Назови, кто остался одним словом.</a:t>
            </a:r>
          </a:p>
        </p:txBody>
      </p:sp>
      <p:pic>
        <p:nvPicPr>
          <p:cNvPr id="200709" name="Picture 5" descr="Lastochka_kasatka_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700213"/>
            <a:ext cx="1439863" cy="14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6" descr="avbb7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314166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711" name="Picture 7" descr="Common_starling_in_london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3284538"/>
            <a:ext cx="1425575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IMG_7684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7050" y="1268413"/>
            <a:ext cx="226695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9" descr="1248171643_pch1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1268413"/>
            <a:ext cx="2087562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0" descr="66cae424f3a8ed32496764deda230ea5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513" y="2565400"/>
            <a:ext cx="1836737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12" descr="1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79613" y="4581525"/>
            <a:ext cx="1690687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3" descr="00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51275" y="3860800"/>
            <a:ext cx="15843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4" descr="04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24525" y="4221163"/>
            <a:ext cx="219551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6" descr="10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04025" y="2781300"/>
            <a:ext cx="1944688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0721" name="Text Box 17"/>
          <p:cNvSpPr txBox="1">
            <a:spLocks noChangeArrowheads="1"/>
          </p:cNvSpPr>
          <p:nvPr/>
        </p:nvSpPr>
        <p:spPr bwMode="auto">
          <a:xfrm>
            <a:off x="2895600" y="6156325"/>
            <a:ext cx="2819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Что лишнее?</a:t>
            </a:r>
          </a:p>
        </p:txBody>
      </p:sp>
      <p:sp>
        <p:nvSpPr>
          <p:cNvPr id="200722" name="Text Box 18"/>
          <p:cNvSpPr txBox="1">
            <a:spLocks noChangeArrowheads="1"/>
          </p:cNvSpPr>
          <p:nvPr/>
        </p:nvSpPr>
        <p:spPr bwMode="auto">
          <a:xfrm>
            <a:off x="2679700" y="827088"/>
            <a:ext cx="2908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accent2"/>
                </a:solidFill>
              </a:rPr>
              <a:t>НАСЕКОМЫЕ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95192E-7 L 0.66945 -0.350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-1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51225E-6 L 0.00087 -0.7447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0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mtClean="0"/>
              <a:t>Назови, что осталось одним словом.</a:t>
            </a:r>
          </a:p>
        </p:txBody>
      </p:sp>
      <p:sp>
        <p:nvSpPr>
          <p:cNvPr id="104463" name="Text Box 15"/>
          <p:cNvSpPr txBox="1">
            <a:spLocks noChangeArrowheads="1"/>
          </p:cNvSpPr>
          <p:nvPr/>
        </p:nvSpPr>
        <p:spPr bwMode="auto">
          <a:xfrm>
            <a:off x="3255963" y="6083300"/>
            <a:ext cx="2819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Что лишнее?</a:t>
            </a:r>
          </a:p>
        </p:txBody>
      </p:sp>
      <p:sp>
        <p:nvSpPr>
          <p:cNvPr id="104464" name="Text Box 16"/>
          <p:cNvSpPr txBox="1">
            <a:spLocks noChangeArrowheads="1"/>
          </p:cNvSpPr>
          <p:nvPr/>
        </p:nvSpPr>
        <p:spPr bwMode="auto">
          <a:xfrm>
            <a:off x="323850" y="1412875"/>
            <a:ext cx="1949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99"/>
                </a:solidFill>
              </a:rPr>
              <a:t>ФРУКТЫ</a:t>
            </a:r>
          </a:p>
        </p:txBody>
      </p:sp>
      <p:pic>
        <p:nvPicPr>
          <p:cNvPr id="11269" name="Picture 8" descr="F:\ELENA\PowerPoint\Materiali dla prezentacij\Rastenija\Frukti i jagodi\app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916113"/>
            <a:ext cx="22098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9" descr="F:\ELENA\PowerPoint\Materiali dla prezentacij\Rastenija\Frukti i jagodi\bestpea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4292600"/>
            <a:ext cx="10779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5" descr="F:\ELENA\PowerPoint\Materiali dla prezentacij\Rastenija\Frukti i jagodi\pea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3860800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2" descr="F:\ELENA\H1103179-Bananas_(day_1)-SPL.jpg"/>
          <p:cNvPicPr>
            <a:picLocks noChangeAspect="1" noChangeArrowheads="1"/>
          </p:cNvPicPr>
          <p:nvPr/>
        </p:nvPicPr>
        <p:blipFill>
          <a:blip r:embed="rId5"/>
          <a:srcRect t="8557" r="9435" b="9354"/>
          <a:stretch>
            <a:fillRect/>
          </a:stretch>
        </p:blipFill>
        <p:spPr bwMode="auto">
          <a:xfrm>
            <a:off x="4500563" y="2205038"/>
            <a:ext cx="2663825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4" descr="F:\ELENA\PowerPoint\Materiali dla prezentacij\Rastenija\Frukti i jagodi\lemo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29000"/>
            <a:ext cx="190023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7" descr="F:\ELENA\PowerPoint\Materiali dla prezentacij\Rastenija\Frukti i jagodi\pineappl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9925" y="2205038"/>
            <a:ext cx="1189038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71" name="Picture 3" descr="ogure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19475" y="4076700"/>
            <a:ext cx="1304925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72" name="Picture 2" descr="tomato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02550" y="1268413"/>
            <a:ext cx="1441450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73" name="Picture 2" descr="H110894-A_harvest_of_pumpkins-SPL"/>
          <p:cNvPicPr>
            <a:picLocks noChangeAspect="1" noChangeArrowheads="1"/>
          </p:cNvPicPr>
          <p:nvPr/>
        </p:nvPicPr>
        <p:blipFill>
          <a:blip r:embed="rId10" cstate="print"/>
          <a:srcRect b="9627"/>
          <a:stretch>
            <a:fillRect/>
          </a:stretch>
        </p:blipFill>
        <p:spPr bwMode="auto">
          <a:xfrm>
            <a:off x="7340600" y="4365625"/>
            <a:ext cx="1803400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4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04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4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4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4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928802"/>
            <a:ext cx="671517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1538" y="142852"/>
            <a:ext cx="69294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СБЕЖАВШАЯ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БУКВА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571500" y="2214563"/>
            <a:ext cx="7891463" cy="158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smtClean="0"/>
              <a:t>ПЕ.УХ</a:t>
            </a:r>
          </a:p>
        </p:txBody>
      </p:sp>
      <p:sp>
        <p:nvSpPr>
          <p:cNvPr id="46083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7107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710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4097" b="4097"/>
          <a:stretch>
            <a:fillRect/>
          </a:stretch>
        </p:blipFill>
        <p:spPr>
          <a:xfrm rot="420000">
            <a:off x="1760538" y="1025525"/>
            <a:ext cx="5392737" cy="4592638"/>
          </a:xfrm>
          <a:noFill/>
          <a:ln w="9525">
            <a:noFill/>
            <a:miter lim="800000"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571500" y="2214563"/>
            <a:ext cx="7891463" cy="1582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0" smtClean="0"/>
              <a:t>. УХА</a:t>
            </a:r>
          </a:p>
        </p:txBody>
      </p:sp>
      <p:sp>
        <p:nvSpPr>
          <p:cNvPr id="48131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136</TotalTime>
  <Words>154</Words>
  <Application>Microsoft Office PowerPoint</Application>
  <PresentationFormat>Экран (4:3)</PresentationFormat>
  <Paragraphs>64</Paragraphs>
  <Slides>35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Приветствие команд</vt:lpstr>
      <vt:lpstr>Назови, кто остался одним словом.</vt:lpstr>
      <vt:lpstr>Назови, кто остался одним словом.</vt:lpstr>
      <vt:lpstr>Назови, что осталось одним словом.</vt:lpstr>
      <vt:lpstr>Слайд 6</vt:lpstr>
      <vt:lpstr>ПЕ.УХ</vt:lpstr>
      <vt:lpstr>Слайд 8</vt:lpstr>
      <vt:lpstr>. УХА</vt:lpstr>
      <vt:lpstr>Слайд 10</vt:lpstr>
      <vt:lpstr>СО . А</vt:lpstr>
      <vt:lpstr>Слайд 12</vt:lpstr>
      <vt:lpstr>. УКЕТ</vt:lpstr>
      <vt:lpstr>Слайд 14</vt:lpstr>
      <vt:lpstr>КО.АР</vt:lpstr>
      <vt:lpstr>Слайд 16</vt:lpstr>
      <vt:lpstr>И.ДЮК</vt:lpstr>
      <vt:lpstr>Слайд 18</vt:lpstr>
      <vt:lpstr>З.МОК</vt:lpstr>
      <vt:lpstr>Слайд 20</vt:lpstr>
      <vt:lpstr>С . М</vt:lpstr>
      <vt:lpstr>Слайд 22</vt:lpstr>
      <vt:lpstr>Г.УША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80</cp:revision>
  <dcterms:created xsi:type="dcterms:W3CDTF">2012-02-13T15:12:38Z</dcterms:created>
  <dcterms:modified xsi:type="dcterms:W3CDTF">2012-09-13T10:25:53Z</dcterms:modified>
</cp:coreProperties>
</file>