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4"/>
  </p:notesMasterIdLst>
  <p:handoutMasterIdLst>
    <p:handoutMasterId r:id="rId25"/>
  </p:handoutMasterIdLst>
  <p:sldIdLst>
    <p:sldId id="265" r:id="rId2"/>
    <p:sldId id="266" r:id="rId3"/>
    <p:sldId id="267" r:id="rId4"/>
    <p:sldId id="286" r:id="rId5"/>
    <p:sldId id="268" r:id="rId6"/>
    <p:sldId id="269" r:id="rId7"/>
    <p:sldId id="270" r:id="rId8"/>
    <p:sldId id="271" r:id="rId9"/>
    <p:sldId id="284" r:id="rId10"/>
    <p:sldId id="285" r:id="rId11"/>
    <p:sldId id="272" r:id="rId12"/>
    <p:sldId id="273" r:id="rId13"/>
    <p:sldId id="274" r:id="rId14"/>
    <p:sldId id="276" r:id="rId15"/>
    <p:sldId id="277" r:id="rId16"/>
    <p:sldId id="278" r:id="rId17"/>
    <p:sldId id="279" r:id="rId18"/>
    <p:sldId id="280" r:id="rId19"/>
    <p:sldId id="287" r:id="rId20"/>
    <p:sldId id="281" r:id="rId21"/>
    <p:sldId id="282" r:id="rId22"/>
    <p:sldId id="283" r:id="rId23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2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4660"/>
  </p:normalViewPr>
  <p:slideViewPr>
    <p:cSldViewPr>
      <p:cViewPr varScale="1">
        <p:scale>
          <a:sx n="116" d="100"/>
          <a:sy n="116" d="100"/>
        </p:scale>
        <p:origin x="168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506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6A5C3-93EC-41EA-B597-C66E69C270DE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1F46CE-57AE-4A6C-B334-42CA219C5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951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7E8508-6D9F-4F0C-ABC3-3126FBAEDDF3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BE0D7F-946D-4828-B93D-7E0E1725D3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58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5" Type="http://schemas.openxmlformats.org/officeDocument/2006/relationships/image" Target="../media/image2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5" Type="http://schemas.openxmlformats.org/officeDocument/2006/relationships/image" Target="../media/image2.pn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5" Type="http://schemas.openxmlformats.org/officeDocument/2006/relationships/image" Target="../media/image2.pn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5" Type="http://schemas.openxmlformats.org/officeDocument/2006/relationships/image" Target="../media/image2.pn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60648"/>
            <a:ext cx="8229600" cy="122413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Учебно-методическая      разработка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700808"/>
            <a:ext cx="8784976" cy="4968552"/>
          </a:xfrm>
        </p:spPr>
        <p:txBody>
          <a:bodyPr>
            <a:normAutofit fontScale="85000" lnSpcReduction="20000"/>
          </a:bodyPr>
          <a:lstStyle/>
          <a:p>
            <a:pPr algn="l"/>
            <a:endParaRPr lang="ru-RU" dirty="0" smtClean="0"/>
          </a:p>
          <a:p>
            <a:r>
              <a:rPr lang="ru-RU" sz="5200" dirty="0" smtClean="0"/>
              <a:t>« Мир  предметов»</a:t>
            </a:r>
          </a:p>
          <a:p>
            <a:pPr algn="r"/>
            <a:endParaRPr lang="ru-RU" sz="2000" dirty="0"/>
          </a:p>
          <a:p>
            <a:pPr algn="r"/>
            <a:endParaRPr lang="ru-RU" sz="2000" dirty="0" smtClean="0"/>
          </a:p>
          <a:p>
            <a:pPr algn="r"/>
            <a:endParaRPr lang="ru-RU" sz="2000" dirty="0"/>
          </a:p>
          <a:p>
            <a:pPr algn="r"/>
            <a:endParaRPr lang="ru-RU" sz="2000" dirty="0" smtClean="0"/>
          </a:p>
          <a:p>
            <a:pPr algn="r"/>
            <a:endParaRPr lang="ru-RU" sz="2000" dirty="0"/>
          </a:p>
          <a:p>
            <a:pPr algn="r"/>
            <a:r>
              <a:rPr lang="ru-RU" sz="2600" dirty="0" smtClean="0"/>
              <a:t>Автор: Прососова Людмила </a:t>
            </a:r>
          </a:p>
          <a:p>
            <a:r>
              <a:rPr lang="ru-RU" sz="2600" dirty="0" smtClean="0"/>
              <a:t>                                             Васильевна  </a:t>
            </a:r>
          </a:p>
          <a:p>
            <a:r>
              <a:rPr lang="ru-RU" sz="2600" dirty="0" smtClean="0"/>
              <a:t>                                             Воспитатель  ГБОУ СОШ №5</a:t>
            </a:r>
          </a:p>
          <a:p>
            <a:endParaRPr lang="ru-RU" sz="26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r>
              <a:rPr lang="ru-RU" sz="2600" dirty="0" smtClean="0"/>
              <a:t>Сызрань 2012</a:t>
            </a: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9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38"/>
    </mc:Choice>
    <mc:Fallback xmlns="">
      <p:transition spd="slow" advTm="115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260648"/>
            <a:ext cx="6696744" cy="6336704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5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630"/>
    </mc:Choice>
    <mc:Fallback xmlns="">
      <p:transition spd="slow" advTm="36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9" y="188640"/>
            <a:ext cx="6048672" cy="6480720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3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289"/>
    </mc:Choice>
    <mc:Fallback xmlns="">
      <p:transition spd="slow" advTm="27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88640"/>
            <a:ext cx="8064896" cy="6480720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99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17"/>
    </mc:Choice>
    <mc:Fallback xmlns="">
      <p:transition spd="slow" advTm="357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88640"/>
            <a:ext cx="7920880" cy="6480720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79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878"/>
    </mc:Choice>
    <mc:Fallback xmlns="">
      <p:transition spd="slow" advTm="308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60648"/>
            <a:ext cx="7776864" cy="6264696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24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954"/>
    </mc:Choice>
    <mc:Fallback xmlns="">
      <p:transition spd="slow" advTm="259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88640"/>
            <a:ext cx="7128792" cy="6408712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66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70"/>
    </mc:Choice>
    <mc:Fallback xmlns="">
      <p:transition spd="slow" advTm="234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88640"/>
            <a:ext cx="7416824" cy="6336704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3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629"/>
    </mc:Choice>
    <mc:Fallback xmlns="">
      <p:transition spd="slow" advTm="50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88640"/>
            <a:ext cx="7776864" cy="6408712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23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332"/>
    </mc:Choice>
    <mc:Fallback xmlns="">
      <p:transition spd="slow" advTm="223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332656"/>
            <a:ext cx="6624736" cy="5976069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0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449"/>
    </mc:Choice>
    <mc:Fallback xmlns="">
      <p:transition spd="slow" advTm="163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3" y="332656"/>
            <a:ext cx="7128792" cy="6264696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12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63"/>
    </mc:Choice>
    <mc:Fallback xmlns="">
      <p:transition spd="slow" advTm="135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5" y="188640"/>
            <a:ext cx="7776864" cy="6480720"/>
          </a:xfrm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6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57"/>
    </mc:Choice>
    <mc:Fallback xmlns="">
      <p:transition spd="slow" advTm="208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88640"/>
            <a:ext cx="7560840" cy="6552728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13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753"/>
    </mc:Choice>
    <mc:Fallback xmlns="">
      <p:transition spd="slow" advTm="317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260648"/>
            <a:ext cx="6696744" cy="6264696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84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233"/>
    </mc:Choice>
    <mc:Fallback xmlns="">
      <p:transition spd="slow" advTm="582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88640"/>
            <a:ext cx="7200800" cy="6408712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3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92"/>
    </mc:Choice>
    <mc:Fallback xmlns="">
      <p:transition spd="slow" advTm="1061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116632"/>
            <a:ext cx="6624735" cy="6480720"/>
          </a:xfrm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93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503"/>
    </mc:Choice>
    <mc:Fallback xmlns="">
      <p:transition spd="slow" advTm="405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60648"/>
            <a:ext cx="7056784" cy="6408712"/>
          </a:xfrm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0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26"/>
    </mc:Choice>
    <mc:Fallback xmlns="">
      <p:transition spd="slow" advTm="233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260648"/>
            <a:ext cx="6624736" cy="6264696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662"/>
    </mc:Choice>
    <mc:Fallback xmlns="">
      <p:transition spd="slow" advTm="316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88640"/>
            <a:ext cx="7344816" cy="6408712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6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162"/>
    </mc:Choice>
    <mc:Fallback xmlns="">
      <p:transition spd="slow" advTm="43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260648"/>
            <a:ext cx="7056784" cy="6264696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0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97"/>
    </mc:Choice>
    <mc:Fallback xmlns="">
      <p:transition spd="slow" advTm="166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260648"/>
            <a:ext cx="6984776" cy="6336704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75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109"/>
    </mc:Choice>
    <mc:Fallback xmlns="">
      <p:transition spd="slow" advTm="421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260648"/>
            <a:ext cx="8064896" cy="6048672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8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108"/>
    </mc:Choice>
    <mc:Fallback xmlns="">
      <p:transition spd="slow" advTm="351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825</TotalTime>
  <Words>20</Words>
  <Application>Microsoft Office PowerPoint</Application>
  <PresentationFormat>Экран (4:3)</PresentationFormat>
  <Paragraphs>16</Paragraphs>
  <Slides>22</Slides>
  <Notes>0</Notes>
  <HiddenSlides>0</HiddenSlides>
  <MMClips>22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Calibri</vt:lpstr>
      <vt:lpstr>Verdana</vt:lpstr>
      <vt:lpstr>Wingdings</vt:lpstr>
      <vt:lpstr>Wingdings 2</vt:lpstr>
      <vt:lpstr>Wingdings 3</vt:lpstr>
      <vt:lpstr>Апекс</vt:lpstr>
      <vt:lpstr>Учебно-методическая      разработка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Запомни предметы на картинке. Закрой глаза и назови  все предметы. </dc:title>
  <cp:lastModifiedBy>C Павел</cp:lastModifiedBy>
  <cp:revision>41</cp:revision>
  <dcterms:modified xsi:type="dcterms:W3CDTF">2013-05-15T19:34:04Z</dcterms:modified>
</cp:coreProperties>
</file>