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204" autoAdjust="0"/>
  </p:normalViewPr>
  <p:slideViewPr>
    <p:cSldViewPr>
      <p:cViewPr varScale="1">
        <p:scale>
          <a:sx n="41" d="100"/>
          <a:sy n="41" d="100"/>
        </p:scale>
        <p:origin x="-7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24D63-6EFD-419C-839A-CEC159CD4705}" type="datetimeFigureOut">
              <a:rPr lang="ru-RU" smtClean="0"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FFF57-33F3-46AA-9835-7742C864AB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Documents and Settings\Admin\Рабочий стол\south-park-border-wallpapers-backgrounds-for-powerpoin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071538" y="1357298"/>
            <a:ext cx="6837192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1" i="0" u="none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аняти</a:t>
            </a:r>
            <a:r>
              <a:rPr lang="ru-RU" sz="4400" b="1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математике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старшей группе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 поисках клада»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b="1" dirty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kumimoji="0" lang="ru-RU" sz="260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cs typeface="Times New Roman" pitchFamily="18" charset="0"/>
              </a:rPr>
              <a:t>Теренина</a:t>
            </a:r>
            <a:r>
              <a:rPr kumimoji="0" lang="ru-RU" sz="260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cs typeface="Times New Roman" pitchFamily="18" charset="0"/>
              </a:rPr>
              <a:t> Елена </a:t>
            </a:r>
            <a:r>
              <a:rPr kumimoji="0" lang="ru-RU" sz="260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cs typeface="Times New Roman" pitchFamily="18" charset="0"/>
              </a:rPr>
              <a:t>Радиковна</a:t>
            </a:r>
            <a:endParaRPr kumimoji="0" lang="ru-RU" sz="2600" i="0" u="none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МБДОУ к/в «Детский сад №69»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г.Стерлитамак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:\Documents and Settings\Admin\Рабочий стол\south-park-border-wallpapers-backgrounds-for-power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85786" y="928670"/>
            <a:ext cx="771530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Программное содержание: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Образовательные задачи: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напомнить способы образования чисел три и четыре; закреплять навыки счета и отсчета предметов; упражнять в сравнении предметов по длине и ширине;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Воспитательные задачи: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уметь правильно держать карандаш, аккуратно обводить предметы; следить за осанкой детей;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речи: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образовывать уменьшительно-ласкательные формы существительных.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:\Documents and Settings\Admin\Рабочий стол\south-park-border-wallpapers-backgrounds-for-power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5363" name="Picture 3" descr="H:\Documents and Settings\Admin\Рабочий стол\SL700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714356"/>
            <a:ext cx="4500626" cy="3375470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28596" y="571480"/>
            <a:ext cx="8072493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садятся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ковер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образуя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круг.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встает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рядом с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детьми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берет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мяч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Бросив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мяч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кому-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нибудь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спрашивает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справа от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тебя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-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слева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тебя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-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перед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тобой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-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над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головой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и т.п.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:\Documents and Settings\Admin\Рабочий стол\south-park-border-wallpapers-backgrounds-for-power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42910" y="571480"/>
            <a:ext cx="77153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</a:t>
            </a:r>
            <a:r>
              <a:rPr kumimoji="0" lang="uk-UA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uk-UA" sz="16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Трик-трак</a:t>
            </a:r>
            <a:r>
              <a:rPr kumimoji="0" lang="uk-UA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16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</a:t>
            </a:r>
            <a:r>
              <a:rPr kumimoji="0" lang="uk-UA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так»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Походят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станции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№4: на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столе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разложены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предметы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мяч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большой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маленький,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две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линейки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разной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длины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два шарфа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разной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ширины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показывает эти предметы: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Синий шарф узкий, а сиреневый – узкий.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Белый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мяч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маленький, а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синий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мяч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большой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Коричневая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линейка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короткая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белая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длинная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Тебя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зовут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смотрят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неправильно, то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говорят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Трик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так, </a:t>
            </a:r>
            <a:r>
              <a:rPr kumimoji="0" lang="uk-UA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так».</a:t>
            </a:r>
            <a:endParaRPr kumimoji="0" lang="uk-UA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:\Documents and Settings\Admin\Рабочий стол\SL700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214685"/>
            <a:ext cx="3357586" cy="2238391"/>
          </a:xfrm>
          <a:prstGeom prst="rect">
            <a:avLst/>
          </a:prstGeom>
          <a:noFill/>
        </p:spPr>
      </p:pic>
      <p:pic>
        <p:nvPicPr>
          <p:cNvPr id="16389" name="Picture 5" descr="H:\Documents and Settings\Admin\Рабочий стол\SL7000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438590"/>
            <a:ext cx="3000428" cy="2431382"/>
          </a:xfrm>
          <a:prstGeom prst="rect">
            <a:avLst/>
          </a:prstGeom>
          <a:noFill/>
        </p:spPr>
      </p:pic>
      <p:pic>
        <p:nvPicPr>
          <p:cNvPr id="16390" name="Picture 6" descr="H:\Documents and Settings\Admin\Рабочий стол\SL7000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6"/>
            <a:ext cx="3357586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:\Documents and Settings\Admin\Рабочий стол\south-park-border-wallpapers-backgrounds-for-power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643438" y="500042"/>
            <a:ext cx="378621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взять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трафарет, обвести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заштриховать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 ключик – обвести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красным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цветом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заштриховать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вертикальной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штриховкой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2" name="Picture 4" descr="H:\Documents and Settings\Admin\Рабочий стол\SL70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3929090" cy="2946817"/>
          </a:xfrm>
          <a:prstGeom prst="rect">
            <a:avLst/>
          </a:prstGeom>
          <a:noFill/>
        </p:spPr>
      </p:pic>
      <p:pic>
        <p:nvPicPr>
          <p:cNvPr id="17413" name="Picture 5" descr="H:\Documents and Settings\Admin\Рабочий стол\SL700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357562"/>
            <a:ext cx="3524275" cy="264320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3643314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Второй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ключик – обвести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зеленым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карандашом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заштриховать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горизонтальной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штриховкой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:\Documents and Settings\Admin\Рабочий стол\south-park-border-wallpapers-backgrounds-for-power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1071546"/>
            <a:ext cx="5000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наконец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дошли до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клада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 descr="H:\Documents and Settings\Admin\Рабочий стол\SL70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714488"/>
            <a:ext cx="4643470" cy="3482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271</Words>
  <Application>Microsoft Office PowerPoint</Application>
  <PresentationFormat>Экран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2011-12-10T18:07:42Z</dcterms:created>
  <dcterms:modified xsi:type="dcterms:W3CDTF">2011-12-10T18:49:08Z</dcterms:modified>
</cp:coreProperties>
</file>