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CDB3501-96B0-4B10-9A12-B536D370701A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FC7E7FC-2E2F-4102-A83F-D604D68EE8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vestiyuga.ru/RGD_snizili_tseni_na_bileti_v_kupe_i_SV_v_yugnih_poezdah" TargetMode="External"/><Relationship Id="rId13" Type="http://schemas.openxmlformats.org/officeDocument/2006/relationships/hyperlink" Target="http://ljob.ru/main/career?id=338" TargetMode="External"/><Relationship Id="rId18" Type="http://schemas.openxmlformats.org/officeDocument/2006/relationships/hyperlink" Target="http://holiday.onru.ru/prazdnik/profess?page=27" TargetMode="External"/><Relationship Id="rId3" Type="http://schemas.openxmlformats.org/officeDocument/2006/relationships/hyperlink" Target="http://www.pomogala.ru/okzd/okzd_4.html" TargetMode="External"/><Relationship Id="rId7" Type="http://schemas.openxmlformats.org/officeDocument/2006/relationships/hyperlink" Target="http://www.playcast.ru/view/3077273/41fde0802b0b572addb4adf4090b4212a05332ecpl" TargetMode="External"/><Relationship Id="rId12" Type="http://schemas.openxmlformats.org/officeDocument/2006/relationships/hyperlink" Target="http://www.ruzgd.ru/dispatcher2.shtml" TargetMode="External"/><Relationship Id="rId17" Type="http://schemas.openxmlformats.org/officeDocument/2006/relationships/hyperlink" Target="http://www.samolety-poezda.ru/info/35/" TargetMode="External"/><Relationship Id="rId2" Type="http://schemas.openxmlformats.org/officeDocument/2006/relationships/hyperlink" Target="http://www.nrb.su/nrb/article/1702" TargetMode="External"/><Relationship Id="rId16" Type="http://schemas.openxmlformats.org/officeDocument/2006/relationships/hyperlink" Target="http://www.solidarnost.org/thems/chelovek-i-ego-professiya/chelovek-i-ego-professiya_682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kzd.rzd.ru/news/public/ru?STRUCTURE_ID=9&amp;layer_id=4069&amp;page3307_810=159&amp;refererLayerId=3307&amp;id=118764" TargetMode="External"/><Relationship Id="rId11" Type="http://schemas.openxmlformats.org/officeDocument/2006/relationships/hyperlink" Target="http://www.pomogala.ru/okzd/okzd_23.html" TargetMode="External"/><Relationship Id="rId5" Type="http://schemas.openxmlformats.org/officeDocument/2006/relationships/hyperlink" Target="http://sotsprof01.ru/63-osmotrschiki-vagonov-v-surgute-sohranili-tarifnuyu-stavku.html" TargetMode="External"/><Relationship Id="rId15" Type="http://schemas.openxmlformats.org/officeDocument/2006/relationships/hyperlink" Target="http://visual.rzd.ru/photobank/public/ru/visual?STRUCTURE_ID=4&amp;layer_id=5328&amp;page5327_3560=13&amp;refererLayerId=5327&amp;id=2626" TargetMode="External"/><Relationship Id="rId10" Type="http://schemas.openxmlformats.org/officeDocument/2006/relationships/hyperlink" Target="http://kpl-16.webs.md/pages/19716" TargetMode="External"/><Relationship Id="rId4" Type="http://schemas.openxmlformats.org/officeDocument/2006/relationships/hyperlink" Target="http://tov-tob.livejournal.com/101449.html?thread=4770633" TargetMode="External"/><Relationship Id="rId9" Type="http://schemas.openxmlformats.org/officeDocument/2006/relationships/hyperlink" Target="http://www.samolety-poezda.ru/info/40/" TargetMode="External"/><Relationship Id="rId14" Type="http://schemas.openxmlformats.org/officeDocument/2006/relationships/hyperlink" Target="http://trainclub.ru/forum/index.php?action=mgallery;desc;nw;start=892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620688"/>
            <a:ext cx="5832648" cy="2736304"/>
          </a:xfrm>
        </p:spPr>
        <p:txBody>
          <a:bodyPr>
            <a:normAutofit fontScale="90000"/>
          </a:bodyPr>
          <a:lstStyle/>
          <a:p>
            <a:pPr fontAlgn="base">
              <a:lnSpc>
                <a:spcPct val="115000"/>
              </a:lnSpc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“Профессии </a:t>
            </a:r>
            <a:b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железнодорожников”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2568561"/>
            <a:ext cx="4536504" cy="317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211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92696"/>
            <a:ext cx="7662398" cy="574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27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560840" cy="542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9592" y="19650"/>
            <a:ext cx="7344816" cy="68838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Диспетчер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4080" y="548680"/>
            <a:ext cx="5752256" cy="565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53373" y="33149"/>
            <a:ext cx="6965245" cy="7315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Машинист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8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8237"/>
            <a:ext cx="8280920" cy="811933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Проводники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767203"/>
            <a:ext cx="3888432" cy="542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507" y="767204"/>
            <a:ext cx="3800627" cy="542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39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404" y="0"/>
            <a:ext cx="6012668" cy="665018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Монтеры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908720"/>
            <a:ext cx="746028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46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32723"/>
            <a:ext cx="7488831" cy="499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3017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776864" cy="5184576"/>
          </a:xfrm>
        </p:spPr>
        <p:txBody>
          <a:bodyPr>
            <a:normAutofit fontScale="625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2"/>
              </a:rPr>
              <a:t>http://www.nrb.su/nrb/article/1702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3"/>
              </a:rPr>
              <a:t>http://www.pomogala.ru/okzd/okzd_4.html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4"/>
              </a:rPr>
              <a:t>http://tov-tob.livejournal.com/101449.html?thread=4770633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5"/>
              </a:rPr>
              <a:t>http://sotsprof01.ru/63-osmotrschiki-vagonov-v-surgute-sohranili-tarifnuyu-stavku.html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6"/>
              </a:rPr>
              <a:t>http://skzd.rzd.ru/news/public/ru?STRUCTURE_ID=9&amp;layer_id=4069&amp;page3307_810=159&amp;refererLayerId=3307&amp;id=118764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7"/>
              </a:rPr>
              <a:t>http://www.playcast.ru/view/3077273/41fde0802b0b572addb4adf4090b4212a05332ecpl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8"/>
              </a:rPr>
              <a:t>http://vestiyuga.ru/RGD_snizili_tseni_na_bileti_v_kupe_i_SV_v_yugnih_poezdah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9"/>
              </a:rPr>
              <a:t>http://www.samolety-poezda.ru/info/40/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0"/>
              </a:rPr>
              <a:t>http://kpl-16.webs.md/pages/19716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1"/>
              </a:rPr>
              <a:t>http://www.pomogala.ru/okzd/okzd_23.html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2"/>
              </a:rPr>
              <a:t>http://www.ruzgd.ru/dispatcher2.shtml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3"/>
              </a:rPr>
              <a:t>http://ljob.ru/main/career?id=338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4"/>
              </a:rPr>
              <a:t>http://trainclub.ru/forum/index.php?action=mgallery;desc;nw;start=8920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5"/>
              </a:rPr>
              <a:t>http://visual.rzd.ru/photobank/public/ru/visual?STRUCTURE_ID=4&amp;layer_id=5328&amp;page5327_3560=13&amp;refererLayerId=5327&amp;id=2626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6"/>
              </a:rPr>
              <a:t>http://www.solidarnost.org/thems/chelovek-i-ego-professiya/chelovek-i-ego-professiya_6821.html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7"/>
              </a:rPr>
              <a:t>http://www.samolety-poezda.ru/info/35/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u="sng" dirty="0">
                <a:latin typeface="Calibri"/>
                <a:ea typeface="Calibri"/>
                <a:cs typeface="Times New Roman"/>
                <a:hlinkClick r:id="rId18"/>
              </a:rPr>
              <a:t>http://</a:t>
            </a:r>
            <a:r>
              <a:rPr lang="ru-RU" u="sng" dirty="0" smtClean="0">
                <a:latin typeface="Calibri"/>
                <a:ea typeface="Calibri"/>
                <a:cs typeface="Times New Roman"/>
                <a:hlinkClick r:id="rId18"/>
              </a:rPr>
              <a:t>holiday.onru.ru/prazdnik/profess?page=27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012668" cy="66501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Источник: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294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234" y="116632"/>
            <a:ext cx="7920880" cy="50405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Поезд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764704"/>
            <a:ext cx="7488832" cy="5437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2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404" y="-5502"/>
            <a:ext cx="7956268" cy="767261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Железная дорога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92696"/>
            <a:ext cx="7674322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77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381" y="0"/>
            <a:ext cx="6965245" cy="698429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О</a:t>
            </a:r>
            <a:r>
              <a:rPr lang="ru-RU" sz="4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бходчик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808" y="692696"/>
            <a:ext cx="7577608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909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697" y="1"/>
            <a:ext cx="7211368" cy="76470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Осмотрщик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1" y="812660"/>
            <a:ext cx="7457489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10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308" y="1"/>
            <a:ext cx="6965245" cy="764704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Монтеры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764704"/>
            <a:ext cx="7272808" cy="5273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77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389" y="1"/>
            <a:ext cx="6965245" cy="69269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Путейцы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488832" cy="5220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29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843" y="764704"/>
            <a:ext cx="7260465" cy="540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074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5" y="620688"/>
            <a:ext cx="7535239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42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59</TotalTime>
  <Words>66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Brush Script MT</vt:lpstr>
      <vt:lpstr>Calibri</vt:lpstr>
      <vt:lpstr>Constantia</vt:lpstr>
      <vt:lpstr>Franklin Gothic Book</vt:lpstr>
      <vt:lpstr>Rage Italic</vt:lpstr>
      <vt:lpstr>Times New Roman</vt:lpstr>
      <vt:lpstr>Кнопка</vt:lpstr>
      <vt:lpstr> “Профессии  железнодорожников” </vt:lpstr>
      <vt:lpstr>Поезд</vt:lpstr>
      <vt:lpstr>Железная дорога</vt:lpstr>
      <vt:lpstr>Обходчик</vt:lpstr>
      <vt:lpstr>Осмотрщик</vt:lpstr>
      <vt:lpstr>Монтеры</vt:lpstr>
      <vt:lpstr>Путейцы</vt:lpstr>
      <vt:lpstr>Презентация PowerPoint</vt:lpstr>
      <vt:lpstr>Презентация PowerPoint</vt:lpstr>
      <vt:lpstr>Презентация PowerPoint</vt:lpstr>
      <vt:lpstr>Диспетчер</vt:lpstr>
      <vt:lpstr>Машинист</vt:lpstr>
      <vt:lpstr>Проводники</vt:lpstr>
      <vt:lpstr>Монтеры</vt:lpstr>
      <vt:lpstr>Презентация PowerPoint</vt:lpstr>
      <vt:lpstr>Источник: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“Профессии железнодорожников” </dc:title>
  <dc:creator>Саша</dc:creator>
  <cp:lastModifiedBy>Павел</cp:lastModifiedBy>
  <cp:revision>13</cp:revision>
  <dcterms:created xsi:type="dcterms:W3CDTF">2014-04-08T06:20:25Z</dcterms:created>
  <dcterms:modified xsi:type="dcterms:W3CDTF">2014-04-28T18:14:19Z</dcterms:modified>
</cp:coreProperties>
</file>