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2" r:id="rId3"/>
    <p:sldId id="297" r:id="rId4"/>
    <p:sldId id="275" r:id="rId5"/>
    <p:sldId id="298" r:id="rId6"/>
    <p:sldId id="276" r:id="rId7"/>
    <p:sldId id="301" r:id="rId8"/>
    <p:sldId id="300" r:id="rId9"/>
    <p:sldId id="299" r:id="rId10"/>
    <p:sldId id="287" r:id="rId11"/>
    <p:sldId id="292" r:id="rId12"/>
    <p:sldId id="290" r:id="rId13"/>
    <p:sldId id="286" r:id="rId14"/>
    <p:sldId id="291" r:id="rId15"/>
    <p:sldId id="296" r:id="rId16"/>
    <p:sldId id="284" r:id="rId17"/>
    <p:sldId id="302" r:id="rId18"/>
    <p:sldId id="280" r:id="rId19"/>
    <p:sldId id="279" r:id="rId20"/>
    <p:sldId id="303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4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16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01.08.2014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01.08.2014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01.08.2014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01.08.2014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01.08.2014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01.08.2014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01.08.2014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01.08.2014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images.yandex.ru/yandsearch?source=wiz&amp;fp=0&amp;text=%D0%BA%D0%B0%D1%80%D1%82%D0%B8%D0%BD%D0%BA%D0%B0%20%D1%81%D0%BA%D0%B0%D0%B7%D0%BE%D1%87%D0%BD%D1%8B%D0%B9%20%D0%BB%D0%B5%D1%81%20%D0%B4%D0%BB%D1%8F%20%D0%B4%D0%B5%D1%82%D0%B5%D0%B9&amp;noreask=1&amp;pos=17&amp;lr=14&amp;rpt=simage&amp;uinfo=ww-1333-wh-665-fw-1108-fh-459-pd-1&amp;img_url=http://s5.frame.ozstatic.by/128/429/48/2/2048429_3.jpg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images.yandex.ru/yandsearch?source=wiz&amp;fp=0&amp;text=%D1%84%D0%BE%D1%82%D0%BE%20%D0%BB%D0%B5%D1%81%D0%BD%D1%8B%D1%85%20%D0%B6%D0%B8%D0%B2%D0%BE%D1%82%D0%BD%D1%8B%D1%85%20%D0%B4%D0%BB%D1%8F%20%D0%B4%D0%B5%D1%82%D0%B5%D0%B9&amp;noreask=1&amp;pos=17&amp;lr=14&amp;rpt=simage&amp;uinfo=ww-1333-wh-662-fw-1108-fh-456-pd-1&amp;img_url=http://vybor.ua/uploadfiles/article/51eef3b1beb12.jpg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images.yandex.ru/yandsearch?source=wiz&amp;fp=0&amp;text=%D0%BA%D0%B0%D1%80%D1%82%D0%B8%D0%BD%D0%BA%D0%B0%20%D1%81%D0%BA%D0%B0%D0%B7%D0%BE%D1%87%D0%BD%D1%8B%D0%B9%20%D0%BB%D0%B5%D1%81%20%D0%B4%D0%BB%D1%8F%20%D0%B4%D0%B5%D1%82%D0%B5%D0%B9&amp;noreask=1&amp;pos=17&amp;lr=14&amp;rpt=simage&amp;uinfo=ww-1333-wh-665-fw-1108-fh-459-pd-1&amp;img_url=http://s5.frame.ozstatic.by/128/429/48/2/2048429_3.jpg" TargetMode="Externa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images.yandex.ru/yandsearch?source=wiz&amp;fp=0&amp;text=%D0%BA%D0%B0%D1%80%D1%82%D0%B8%D0%BD%D0%BA%D0%B0%20%D1%80%D0%B5%D0%BA%D0%B0%20%D0%B4%D0%BB%D1%8F%20%D0%B4%D0%B5%D1%82%D0%B5%D0%B9&amp;noreask=1&amp;pos=2&amp;lr=14&amp;rpt=simage&amp;uinfo=ww-1333-wh-665-fw-1108-fh-459-pd-1&amp;img_url=http://www.geniusmaster.name/wp-content/uploads/2009/08/f5c7ef3492561.gif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images.yandex.ru/yandsearch?source=wiz&amp;fp=0&amp;text=%D0%BA%D0%B0%D1%80%D1%82%D0%B8%D0%BD%D0%BA%D0%B0%20%D1%81%D0%BA%D0%B0%D0%B7%D0%BE%D1%87%D0%BD%D1%8B%D0%B9%20%D0%BB%D0%B5%D1%81%20%D0%B4%D0%BB%D1%8F%20%D0%B4%D0%B5%D1%82%D0%B5%D0%B9&amp;noreask=1&amp;pos=17&amp;lr=14&amp;rpt=simage&amp;uinfo=ww-1333-wh-665-fw-1108-fh-459-pd-1&amp;img_url=http://s5.frame.ozstatic.by/128/429/48/2/2048429_3.jpg" TargetMode="Externa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text=%D0%B7%D0%B2%D0%B5%D1%80%D0%B8-%D0%B4%D0%B5%D1%82%D0%B5%D0%BD%D1%8B%D1%88%D0%B8%20%D0%BF%D1%80%D1%8F%D1%87%D1%83%D1%82%D1%81%D1%8F%20%D0%BF%D0%BE%D0%B4%20%D0%B5%D0%BB%D0%BA%D0%BE%D0%B9%20%D0%BF%D0%BE%D0%B4%20%D0%BB%D0%B8%D1%81%D1%82%D1%8C%D1%8F%D0%BC%D0%B8%20%D0%BF%D0%BE%D0%B4%20%D0%B4%D0%B5%D1%80%D0%B5%D0%B2%D0%BE%D0%BC%20%D0%B5%D1%89%D0%B5%20%D0%B3%D0%B4%D0%B5-%D1%82%D0%BE%20%D1%84%D0%BE%D1%82%D0%BE&amp;img_url=http://www.fresher.ru/images7/zhivotnye-i-ix-malyshi/5.jpg&amp;pos=8&amp;rpt=simage&amp;lr=14&amp;noreask=1&amp;source=wiz" TargetMode="External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jp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images.yandex.ru/yandsearch?source=wiz&amp;fp=0&amp;text=%D0%BA%D0%B0%D1%80%D1%82%D0%B8%D0%BD%D0%BA%D0%B0%20%D1%81%D0%BA%D0%B0%D0%B7%D0%BE%D1%87%D0%BD%D1%8B%D0%B9%20%D0%BB%D0%B5%D1%81%20%D0%B4%D0%BB%D1%8F%20%D0%B4%D0%B5%D1%82%D0%B5%D0%B9&amp;noreask=1&amp;pos=17&amp;lr=14&amp;rpt=simage&amp;uinfo=ww-1333-wh-665-fw-1108-fh-459-pd-1&amp;img_url=http://s5.frame.ozstatic.by/128/429/48/2/2048429_3.jpg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images.yandex.ru/yandsearch?source=wiz&amp;fp=0&amp;text=%D1%84%D0%BE%D1%82%D0%BE%20%D0%BB%D0%B5%D1%81%D0%BD%D1%8B%D1%85%20%D0%B6%D0%B8%D0%B2%D0%BE%D1%82%D0%BD%D1%8B%D1%85%20%D0%B4%D0%BB%D1%8F%20%D0%B4%D0%B5%D1%82%D0%B5%D0%B9&amp;noreask=1&amp;pos=17&amp;lr=14&amp;rpt=simage&amp;uinfo=ww-1333-wh-662-fw-1108-fh-456-pd-1&amp;img_url=http://vybor.ua/uploadfiles/article/51eef3b1beb12.jpg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images.yandex.ru/yandsearch?source=wiz&amp;fp=0&amp;text=%D0%BA%D0%B0%D1%80%D1%82%D0%B8%D0%BD%D0%BA%D0%B0%20%D1%81%D0%BA%D0%B0%D0%B7%D0%BE%D1%87%D0%BD%D1%8B%D0%B9%20%D0%BB%D0%B5%D1%81%20%D0%B4%D0%BB%D1%8F%20%D0%B4%D0%B5%D1%82%D0%B5%D0%B9&amp;noreask=1&amp;pos=17&amp;lr=14&amp;rpt=simage&amp;uinfo=ww-1333-wh-665-fw-1108-fh-459-pd-1&amp;img_url=http://s5.frame.ozstatic.by/128/429/48/2/2048429_3.jpg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images.yandex.ru/yandsearch?text=%D0%BA%D0%B0%D1%80%D1%82%D0%B8%D0%BD%D0%BA%D0%B0%20%D0%B7%D0%B0%D1%8F%D1%86&amp;fp=0&amp;pos=2&amp;uinfo=ww-1333-wh-665-fw-1108-fh-459-pd-1&amp;rpt=simage&amp;img_url=http://img0.liveinternet.ru/images/attach/b/3/19/101/19101640_100__Zayac_.jpg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images.yandex.ru/yandsearch?p=1&amp;text=%D0%BA%D0%B0%D1%80%D1%82%D0%B8%D0%BD%D0%BA%D0%B0%20%D0%B2%D0%BE%D0%BB%D0%BA%20%D0%B4%D0%BB%D1%8F%20%D0%B4%D0%B5%D1%82%D0%B5%D0%B9&amp;fp=1&amp;pos=34&amp;uinfo=ww-1349-wh-673-fw-1124-fh-467-pd-1&amp;rpt=simage&amp;img_url=http://cs319922.userapi.com/v319922557/32f8/3loPtju6GhM.jpg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http://s52.radikal.ru/i136/0811/e9/e3316568f7ce.jpg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0648" y="-171400"/>
            <a:ext cx="11881320" cy="72454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93498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5" y="188640"/>
            <a:ext cx="8928992" cy="6408712"/>
          </a:xfrm>
        </p:spPr>
      </p:pic>
    </p:spTree>
    <p:extLst>
      <p:ext uri="{BB962C8B-B14F-4D97-AF65-F5344CB8AC3E}">
        <p14:creationId xmlns:p14="http://schemas.microsoft.com/office/powerpoint/2010/main" val="3879645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 descr="http://vybor.ua/uploadfiles/article/51eef3b1beb12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712968" cy="64807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22665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http://s52.radikal.ru/i136/0811/e9/e3316568f7ce.jpg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0648" y="-171400"/>
            <a:ext cx="11881320" cy="72454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19021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://stat17.privet.ru/lr/091f2cae9c05198c1536d832cbeec9a6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92696" y="0"/>
            <a:ext cx="12025336" cy="72454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943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http://s52.radikal.ru/i136/0811/e9/e3316568f7ce.jpg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0648" y="-171400"/>
            <a:ext cx="11881320" cy="72454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08867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8" y="3717032"/>
            <a:ext cx="4038600" cy="3028950"/>
          </a:xfrm>
        </p:spPr>
      </p:pic>
      <p:pic>
        <p:nvPicPr>
          <p:cNvPr id="5" name="Picture 2" descr="http://portalik.flyfm.net/uploads/posts/2011-05/thumbs/1304892820_55.jpe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8275"/>
            <a:ext cx="5741929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628161"/>
            <a:ext cx="4932040" cy="308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75"/>
            <a:ext cx="4769687" cy="3609885"/>
          </a:xfrm>
        </p:spPr>
      </p:pic>
    </p:spTree>
    <p:extLst>
      <p:ext uri="{BB962C8B-B14F-4D97-AF65-F5344CB8AC3E}">
        <p14:creationId xmlns:p14="http://schemas.microsoft.com/office/powerpoint/2010/main" val="2881467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91623"/>
            <a:ext cx="4722168" cy="3181101"/>
          </a:xfrm>
        </p:spPr>
      </p:pic>
      <p:pic>
        <p:nvPicPr>
          <p:cNvPr id="11" name="Объект 10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260648"/>
            <a:ext cx="4211960" cy="6360342"/>
          </a:xfrm>
        </p:spPr>
      </p:pic>
      <p:pic>
        <p:nvPicPr>
          <p:cNvPr id="1026" name="Picture 2" descr="http://open.az/uploads/posts/2009-08/1249452765_backyard_chipmunk_picture_1660232804_4cd7ac99e5_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3284984"/>
            <a:ext cx="4752529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0825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3910080" cy="6336704"/>
          </a:xfrm>
        </p:spPr>
      </p:pic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0"/>
            <a:ext cx="4884982" cy="3384375"/>
          </a:xfrm>
        </p:spPr>
      </p:pic>
      <p:pic>
        <p:nvPicPr>
          <p:cNvPr id="2050" name="Picture 2" descr="http://i051.radikal.ru/1001/61/881ac5d242b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366121"/>
            <a:ext cx="4896544" cy="3375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6392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://s52.radikal.ru/i136/0811/e9/e3316568f7ce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19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11098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андрей\Desktop\teremok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04664" y="0"/>
            <a:ext cx="118813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882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 descr="http://vybor.ua/uploadfiles/article/51eef3b1beb12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712968" cy="64807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61028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://s52.radikal.ru/i136/0811/e9/e3316568f7ce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19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36493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526"/>
            <a:ext cx="8928992" cy="6786228"/>
          </a:xfrm>
        </p:spPr>
      </p:pic>
    </p:spTree>
    <p:extLst>
      <p:ext uri="{BB962C8B-B14F-4D97-AF65-F5344CB8AC3E}">
        <p14:creationId xmlns:p14="http://schemas.microsoft.com/office/powerpoint/2010/main" val="318003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://img.viptrophy.com/2012/12/21/5273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748464" cy="64087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5325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787545" cy="6510065"/>
          </a:xfrm>
        </p:spPr>
      </p:pic>
    </p:spTree>
    <p:extLst>
      <p:ext uri="{BB962C8B-B14F-4D97-AF65-F5344CB8AC3E}">
        <p14:creationId xmlns:p14="http://schemas.microsoft.com/office/powerpoint/2010/main" val="2291328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://www.motto.net.ua/download.php?file=201210/800x600/motto.net.ua-43479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856984" cy="65527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68420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8640"/>
            <a:ext cx="8855393" cy="6408712"/>
          </a:xfrm>
        </p:spPr>
      </p:pic>
    </p:spTree>
    <p:extLst>
      <p:ext uri="{BB962C8B-B14F-4D97-AF65-F5344CB8AC3E}">
        <p14:creationId xmlns:p14="http://schemas.microsoft.com/office/powerpoint/2010/main" val="1323284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8624398" cy="6545452"/>
          </a:xfrm>
        </p:spPr>
      </p:pic>
    </p:spTree>
    <p:extLst>
      <p:ext uri="{BB962C8B-B14F-4D97-AF65-F5344CB8AC3E}">
        <p14:creationId xmlns:p14="http://schemas.microsoft.com/office/powerpoint/2010/main" val="2851608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60648"/>
            <a:ext cx="8849656" cy="6336704"/>
          </a:xfrm>
        </p:spPr>
      </p:pic>
    </p:spTree>
    <p:extLst>
      <p:ext uri="{BB962C8B-B14F-4D97-AF65-F5344CB8AC3E}">
        <p14:creationId xmlns:p14="http://schemas.microsoft.com/office/powerpoint/2010/main" val="203378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765</TotalTime>
  <Words>0</Words>
  <Application>Microsoft Office PowerPoint</Application>
  <PresentationFormat>Экран (4:3)</PresentationFormat>
  <Paragraphs>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андрей</dc:creator>
  <cp:lastModifiedBy>андрей</cp:lastModifiedBy>
  <cp:revision>38</cp:revision>
  <dcterms:created xsi:type="dcterms:W3CDTF">2014-02-02T12:08:45Z</dcterms:created>
  <dcterms:modified xsi:type="dcterms:W3CDTF">2014-08-01T12:43:16Z</dcterms:modified>
</cp:coreProperties>
</file>