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93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92" r:id="rId27"/>
    <p:sldId id="280" r:id="rId28"/>
    <p:sldId id="281" r:id="rId29"/>
    <p:sldId id="290" r:id="rId30"/>
    <p:sldId id="29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2" autoAdjust="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ECEF4-B485-4346-BF49-AA7AD6CD6A43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A4F13-DA0F-42DB-9014-2E825D2597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200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295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267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153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892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735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0925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22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81750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905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413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005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802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025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11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510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2619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4500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7491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7427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1665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0497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12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8479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6043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1616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8605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685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873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640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40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762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924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375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490EF-DACF-42C8-BBD1-5976566F125A}" type="datetimeFigureOut">
              <a:rPr lang="ru-RU" smtClean="0"/>
              <a:pPr/>
              <a:t>02.05.2014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A6465-E51D-4F1B-A5DD-6F14C164C2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image" Target="../media/image2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2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0;&#1080;&#1088;&#1080;&#1083;&#1083;\&#1056;&#1072;&#1073;&#1086;&#1095;&#1080;&#1081;%20&#1089;&#1090;&#1086;&#1083;\&#1052;&#1040;&#1052;&#1040;\&#1079;&#1074;&#1091;&#1082;\153_parovozik.mp3" TargetMode="Externa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tton.ru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topwallpapers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Кирилл\Рабочий стол\Рабочий стол\МАМА\родина\0_1c25f_d97bcf16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8000"/>
            <a:ext cx="9358282" cy="6876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786183" y="571480"/>
            <a:ext cx="5072097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«Родина»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2500306"/>
            <a:ext cx="52863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 По стихотворению</a:t>
            </a:r>
          </a:p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                  З.Александровой                 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~PP3707.WAV">
            <a:hlinkClick r:id="" action="ppaction://media"/>
          </p:cNvPr>
          <p:cNvPicPr>
            <a:picLocks noRot="1" noChangeAspect="1"/>
          </p:cNvPicPr>
          <p:nvPr>
            <a:wavAudioFile r:embed="rId1" name="~PP3707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Рабочий стол\Рабочий стол\МАМА\родина\0_1d9b7_cd1c66b9_L.jpe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4948290" y="214290"/>
            <a:ext cx="4195710" cy="64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Documents and Settings\Кирилл\Рабочий стол\Рабочий стол\МАМА\родина\0_efb9_a507ee1f_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290"/>
            <a:ext cx="4864100" cy="635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00232" y="6072206"/>
            <a:ext cx="578647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Над скакалкой топот ног,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~PP3943.WAV">
            <a:hlinkClick r:id="" action="ppaction://media"/>
          </p:cNvPr>
          <p:cNvPicPr>
            <a:picLocks noRot="1" noChangeAspect="1"/>
          </p:cNvPicPr>
          <p:nvPr>
            <a:wavAudioFile r:embed="rId1" name="~PP3943.WAV"/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Кирилл\Рабочий стол\Рабочий стол\МАМА\родина\0_1f00f_8f766d47_L.jpe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214678" y="0"/>
            <a:ext cx="5643602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И большой соседней фабрики</a:t>
            </a:r>
          </a:p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    Громкий радостный гудок. 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~PP967.WAV">
            <a:hlinkClick r:id="" action="ppaction://media"/>
          </p:cNvPr>
          <p:cNvPicPr>
            <a:picLocks noRot="1" noChangeAspect="1"/>
          </p:cNvPicPr>
          <p:nvPr>
            <a:wavAudioFile r:embed="rId1" name="~PP967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ирилл\Рабочий стол\Рабочий стол\МАМА\родина\flower_008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28662" y="428604"/>
            <a:ext cx="600029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Или степь, от маков красная,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~PP2840.WAV">
            <a:hlinkClick r:id="" action="ppaction://media"/>
          </p:cNvPr>
          <p:cNvPicPr>
            <a:picLocks noRot="1" noChangeAspect="1"/>
          </p:cNvPicPr>
          <p:nvPr>
            <a:wavAudioFile r:embed="rId1" name="~PP2840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ирилл\Рабочий стол\Рабочий стол\МАМА\родина\mh09so13eq8q3rli8lkdv6x7lttsmi1y_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18000"/>
            <a:ext cx="9144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643042" y="5857892"/>
            <a:ext cx="607223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Золотая целина…</a:t>
            </a:r>
            <a:endParaRPr lang="ru-RU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~PP3854.WAV">
            <a:hlinkClick r:id="" action="ppaction://media"/>
          </p:cNvPr>
          <p:cNvPicPr>
            <a:picLocks noRot="1" noChangeAspect="1"/>
          </p:cNvPicPr>
          <p:nvPr>
            <a:wavAudioFile r:embed="rId1" name="~PP3854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Кирилл\Рабочий стол\Рабочий стол\МАМА\родина\0_1df95_71e91dc3_L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000108"/>
            <a:ext cx="4257062" cy="331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1" name="Picture 3" descr="C:\Documents and Settings\Кирилл\Рабочий стол\Рабочий стол\МАМА\родина\0_26c26_28e3c599_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25080" y="1071546"/>
            <a:ext cx="4918920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172" name="Picture 4" descr="C:\Documents and Settings\Кирилл\Рабочий стол\Рабочий стол\МАМА\природа, фото\DSC0711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71736" y="3357562"/>
            <a:ext cx="3839574" cy="338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643042" y="-142900"/>
            <a:ext cx="7215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u="sng" dirty="0" smtClean="0">
                <a:solidFill>
                  <a:schemeClr val="accent4">
                    <a:lumMod val="75000"/>
                  </a:schemeClr>
                </a:solidFill>
              </a:rPr>
              <a:t>Родина бывает разная,</a:t>
            </a:r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173" name="Picture 5" descr="C:\Documents and Settings\Кирилл\Рабочий стол\Рабочий стол\МАМА\анимация\коло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929198"/>
            <a:ext cx="1368576" cy="1728000"/>
          </a:xfrm>
          <a:prstGeom prst="rect">
            <a:avLst/>
          </a:prstGeom>
          <a:noFill/>
        </p:spPr>
      </p:pic>
      <p:pic>
        <p:nvPicPr>
          <p:cNvPr id="7174" name="Picture 6" descr="C:\Documents and Settings\Кирилл\Рабочий стол\Рабочий стол\МАМА\анимация\лан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643702" y="4643446"/>
            <a:ext cx="2381250" cy="1905000"/>
          </a:xfrm>
          <a:prstGeom prst="rect">
            <a:avLst/>
          </a:prstGeom>
          <a:noFill/>
        </p:spPr>
      </p:pic>
      <p:pic>
        <p:nvPicPr>
          <p:cNvPr id="9" name="~PP2865.WAV">
            <a:hlinkClick r:id="" action="ppaction://media"/>
          </p:cNvPr>
          <p:cNvPicPr>
            <a:picLocks noRot="1" noChangeAspect="1"/>
          </p:cNvPicPr>
          <p:nvPr>
            <a:wavAudioFile r:embed="rId1" name="~PP2865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Кирилл\Рабочий стол\Рабочий стол\МАМА\родина\0_20f3_d7bdacb7_L.jpe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flipH="1">
            <a:off x="1428727" y="0"/>
            <a:ext cx="7143797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Но у всех она одна!</a:t>
            </a:r>
            <a:endParaRPr lang="ru-RU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~PP204.WAV">
            <a:hlinkClick r:id="" action="ppaction://media"/>
          </p:cNvPr>
          <p:cNvPicPr>
            <a:picLocks noRot="1" noChangeAspect="1"/>
          </p:cNvPicPr>
          <p:nvPr>
            <a:wavAudioFile r:embed="rId1" name="~PP204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Кирилл\Рабочий стол\Рабочий стол\МАМА\родина\b9b6b9713d5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500098" y="857232"/>
            <a:ext cx="9144000" cy="56578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0"/>
            <a:ext cx="8858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  теперь давай отправимся в путешествие по России.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    Посмотрим, какая она красивая и многообразная!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5214950"/>
            <a:ext cx="979697" cy="1368000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5429264"/>
            <a:ext cx="1057380" cy="1260000"/>
          </a:xfrm>
          <a:prstGeom prst="rect">
            <a:avLst/>
          </a:prstGeom>
          <a:noFill/>
        </p:spPr>
      </p:pic>
      <p:pic>
        <p:nvPicPr>
          <p:cNvPr id="7170" name="Picture 2" descr="C:\Documents and Settings\Кирилл\Рабочий стол\Рабочий стол\МАМА\родина\RUSSIA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57950" y="1071546"/>
            <a:ext cx="2501189" cy="1764000"/>
          </a:xfrm>
          <a:prstGeom prst="rect">
            <a:avLst/>
          </a:prstGeom>
          <a:noFill/>
        </p:spPr>
      </p:pic>
      <p:pic>
        <p:nvPicPr>
          <p:cNvPr id="9" name="~PP1619.WAV">
            <a:hlinkClick r:id="" action="ppaction://media"/>
          </p:cNvPr>
          <p:cNvPicPr>
            <a:picLocks noRot="1" noChangeAspect="1"/>
          </p:cNvPicPr>
          <p:nvPr>
            <a:wavAudioFile r:embed="rId1" name="~PP1619.WAV"/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Кирилл\Рабочий стол\МАМА\фото транспорта\_3264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pic>
        <p:nvPicPr>
          <p:cNvPr id="3" name="153_parovozi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Кирилл\Рабочий стол\Рабочий стол\МАМА\родина\Дальний вост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Кирилл\Рабочий стол\Рабочий стол\МАМА\родина\0_b84a_a4a6a38_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6166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Кирилл\Рабочий стол\Рабочий стол\МАМА\родина\0_1c0a5_fde8ca3e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382282" cy="6876000"/>
          </a:xfrm>
          <a:prstGeom prst="rect">
            <a:avLst/>
          </a:prstGeom>
          <a:noFill/>
        </p:spPr>
      </p:pic>
      <p:pic>
        <p:nvPicPr>
          <p:cNvPr id="9220" name="Picture 4" descr="C:\Documents and Settings\Кирилл\Рабочий стол\Рабочий стол\МАМА\анимация\solna24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67475" y="0"/>
            <a:ext cx="2676525" cy="277177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428860" y="2928934"/>
            <a:ext cx="671514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Если скажут слово «Родина»,</a:t>
            </a:r>
          </a:p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      Сразу в памяти встаёт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221" name="Picture 5" descr="C:\Documents and Settings\Кирилл\Рабочий стол\Рабочий стол\МАМА\анимация\23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285728"/>
            <a:ext cx="1462347" cy="1368000"/>
          </a:xfrm>
          <a:prstGeom prst="rect">
            <a:avLst/>
          </a:prstGeom>
          <a:noFill/>
        </p:spPr>
      </p:pic>
      <p:pic>
        <p:nvPicPr>
          <p:cNvPr id="7" name="~PP3655.WAV">
            <a:hlinkClick r:id="" action="ppaction://media"/>
          </p:cNvPr>
          <p:cNvPicPr>
            <a:picLocks noRot="1" noChangeAspect="1"/>
          </p:cNvPicPr>
          <p:nvPr>
            <a:wavAudioFile r:embed="rId1" name="~PP3655.WAV"/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Рабочий стол\Рабочий стол\МАМА\родина\вос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800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Кирилл\Рабочий стол\Рабочий стол\МАМА\родина\0_7a93_8fe7a1e1_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heel spokes="2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Кирилл\Рабочий стол\Рабочий стол\МАМА\родина\0_70e7_2a6b5451_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3513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Documents and Settings\Кирилл\Рабочий стол\Рабочий стол\МАМА\родина\0_199c3_d958b795_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68000" cy="68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Кирилл\Рабочий стол\Рабочий стол\МАМА\родина\0_2514f_46176cb9_L.jpe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Кирилл\Рабочий стол\Рабочий стол\МАМА\родина\0_2753b_5dedd974_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Рабочий стол\МАМА\природа, фото\0_2dff6_35856ce4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855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Кирилл\Рабочий стол\Рабочий стол\МАМА\родина\misc_001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400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Кирилл\Рабочий стол\Рабочий стол\МАМА\родина\0_17b3d_468be3f1_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8918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Кирилл\Рабочий стол\МАМА\детские презентации\Почемучка\0_f89a_f003bf00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000" y="0"/>
            <a:ext cx="9168000" cy="6876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Рабочий стол\Рабочий стол\МАМА\родина\0_6ea1_7d0510a8_-1-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31713" cy="6715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00298" y="5857892"/>
            <a:ext cx="442915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Старый дом,</a:t>
            </a:r>
            <a:endParaRPr lang="ru-RU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~PP3669.WAV">
            <a:hlinkClick r:id="" action="ppaction://media"/>
          </p:cNvPr>
          <p:cNvPicPr>
            <a:picLocks noRot="1" noChangeAspect="1"/>
          </p:cNvPicPr>
          <p:nvPr>
            <a:wavAudioFile r:embed="rId1" name="~PP3669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МАМА\природа, фото\0_2897a_dc35529f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000"/>
            <a:ext cx="9168000" cy="6876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Documents and Settings\Кирилл\Рабочий стол\Рабочий стол\МАМА\родина\0_289d6_3c568be6_X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54" y="0"/>
            <a:ext cx="913494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heel spokes="2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Кирилл\Рабочий стол\Рабочий стол\МАМА\природа, фото\6144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8000"/>
            <a:ext cx="9144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Кирилл\Рабочий стол\Рабочий стол\МАМА\родина\0_17a7_efc2f832_-1-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Кирилл\Рабочий стол\Рабочий стол\МАМА\родина\0_94cb_80203729_L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3513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Кирилл\Рабочий стол\Рабочий стол\МАМА\родина\moscow_001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800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Кирилл\Рабочий стол\Рабочий стол\МАМА\родина\0_2834c_d1e843e1_L.jpe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217136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142852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C00000"/>
                </a:solidFill>
              </a:rPr>
              <a:t>Конец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4000504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   </a:t>
            </a:r>
            <a:r>
              <a:rPr lang="ru-RU" sz="2400" b="1" u="sng" dirty="0" smtClean="0"/>
              <a:t>Обои и фотографии с сайтов: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</a:t>
            </a:r>
            <a:r>
              <a:rPr lang="en-US" sz="2400" b="1" dirty="0" smtClean="0">
                <a:hlinkClick r:id="rId3"/>
              </a:rPr>
              <a:t>www</a:t>
            </a:r>
            <a:r>
              <a:rPr lang="ru-RU" sz="2400" b="1" dirty="0" smtClean="0">
                <a:hlinkClick r:id="rId3"/>
              </a:rPr>
              <a:t>.</a:t>
            </a:r>
            <a:r>
              <a:rPr lang="en-US" sz="2400" b="1" dirty="0" smtClean="0">
                <a:hlinkClick r:id="rId3"/>
              </a:rPr>
              <a:t>vetton</a:t>
            </a:r>
            <a:r>
              <a:rPr lang="ru-RU" sz="2400" b="1" dirty="0" smtClean="0">
                <a:hlinkClick r:id="rId3"/>
              </a:rPr>
              <a:t>.</a:t>
            </a:r>
            <a:r>
              <a:rPr lang="en-US" sz="2400" b="1" dirty="0" smtClean="0">
                <a:hlinkClick r:id="rId3"/>
              </a:rPr>
              <a:t>ru</a:t>
            </a:r>
            <a:endParaRPr lang="en-US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smtClean="0">
                <a:hlinkClick r:id="rId4"/>
              </a:rPr>
              <a:t>www</a:t>
            </a:r>
            <a:r>
              <a:rPr lang="ru-RU" sz="2400" b="1" dirty="0" smtClean="0">
                <a:hlinkClick r:id="rId4"/>
              </a:rPr>
              <a:t>.</a:t>
            </a:r>
            <a:r>
              <a:rPr lang="en-US" sz="2400" b="1" dirty="0" smtClean="0">
                <a:hlinkClick r:id="rId4"/>
              </a:rPr>
              <a:t>topwallpapers</a:t>
            </a:r>
            <a:r>
              <a:rPr lang="ru-RU" sz="2400" b="1" dirty="0" smtClean="0">
                <a:hlinkClick r:id="rId4"/>
              </a:rPr>
              <a:t>.</a:t>
            </a:r>
            <a:r>
              <a:rPr lang="en-US" sz="2400" b="1" dirty="0" smtClean="0">
                <a:hlinkClick r:id="rId4"/>
              </a:rPr>
              <a:t>ru</a:t>
            </a:r>
            <a:endParaRPr lang="en-US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en-US" sz="2400" b="1" dirty="0" smtClean="0"/>
              <a:t> www</a:t>
            </a:r>
            <a:r>
              <a:rPr lang="ru-RU" sz="2400" b="1" dirty="0" smtClean="0"/>
              <a:t>.Яндекс.</a:t>
            </a:r>
            <a:r>
              <a:rPr lang="en-US" sz="2400" b="1" dirty="0" smtClean="0"/>
              <a:t>ru</a:t>
            </a:r>
            <a:endParaRPr lang="ru-RU" sz="2400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Презентацию составила: воспитатель ГБОУ </a:t>
            </a:r>
            <a:r>
              <a:rPr lang="ru-RU" sz="1600" dirty="0" err="1" smtClean="0"/>
              <a:t>д</a:t>
            </a:r>
            <a:r>
              <a:rPr lang="ru-RU" sz="1600" dirty="0" smtClean="0"/>
              <a:t>/с № 954 Щербак С.Н.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Кирилл\Рабочий стол\Рабочий стол\МАМА\природа, фото\0_137e5_b3842575_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28729" y="5857892"/>
            <a:ext cx="6429419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В саду смородина,</a:t>
            </a:r>
            <a:endParaRPr lang="ru-RU" sz="6000" b="1" dirty="0">
              <a:solidFill>
                <a:srgbClr val="7030A0"/>
              </a:solidFill>
            </a:endParaRPr>
          </a:p>
        </p:txBody>
      </p:sp>
      <p:pic>
        <p:nvPicPr>
          <p:cNvPr id="5" name="~PP3932.WAV">
            <a:hlinkClick r:id="" action="ppaction://media"/>
          </p:cNvPr>
          <p:cNvPicPr>
            <a:picLocks noRot="1" noChangeAspect="1"/>
          </p:cNvPicPr>
          <p:nvPr>
            <a:wavAudioFile r:embed="rId1" name="~PP3932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Кирилл\Рабочий стол\Рабочий стол\МАМА\родина\0_22c59_29be597b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8000"/>
            <a:ext cx="9144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2844" y="6000768"/>
            <a:ext cx="657229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Толстый тополь у ворот.</a:t>
            </a:r>
            <a:endParaRPr lang="ru-RU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~PP1490.WAV">
            <a:hlinkClick r:id="" action="ppaction://media"/>
          </p:cNvPr>
          <p:cNvPicPr>
            <a:picLocks noRot="1" noChangeAspect="1"/>
          </p:cNvPicPr>
          <p:nvPr>
            <a:wavAudioFile r:embed="rId1" name="~PP1490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Рабочий стол\МАМА\природа, фото\0_ba00_b79855e8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71539" y="6000768"/>
            <a:ext cx="742955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У реки берёза - скромница</a:t>
            </a:r>
            <a:endParaRPr lang="ru-RU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~PP3285.WAV">
            <a:hlinkClick r:id="" action="ppaction://media"/>
          </p:cNvPr>
          <p:cNvPicPr>
            <a:picLocks noRot="1" noChangeAspect="1"/>
          </p:cNvPicPr>
          <p:nvPr>
            <a:wavAudioFile r:embed="rId1" name="~PP3285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Кирилл\Рабочий стол\Рабочий стол\МАМА\родина\qj0icb1z952s949064y95qr0ykx06wjx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4000" y="-1800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500166" y="6357958"/>
            <a:ext cx="1847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5934670"/>
            <a:ext cx="714380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</a:rPr>
              <a:t>И ромашковый бугор…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~PP46.WAV">
            <a:hlinkClick r:id="" action="ppaction://media"/>
          </p:cNvPr>
          <p:cNvPicPr>
            <a:picLocks noRot="1" noChangeAspect="1"/>
          </p:cNvPicPr>
          <p:nvPr>
            <a:wavAudioFile r:embed="rId1" name="~PP46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Кирилл\Рабочий стол\Рабочий стол\МАМА\родина\0_b144_d336a40d_L.jpe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28728" y="5643578"/>
            <a:ext cx="657229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А другим, наверно, вспомнится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Свой родной весёлый двор.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~PP322.WAV">
            <a:hlinkClick r:id="" action="ppaction://media"/>
          </p:cNvPr>
          <p:cNvPicPr>
            <a:picLocks noRot="1" noChangeAspect="1"/>
          </p:cNvPicPr>
          <p:nvPr>
            <a:wavAudioFile r:embed="rId1" name="~PP322.WAV"/>
          </p:nvPr>
        </p:nvPicPr>
        <p:blipFill>
          <a:blip r:embed="rId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Кирилл\Рабочий стол\Рабочий стол\МАМА\природа, фото\0_dc11_2835b9be_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130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Documents and Settings\Кирилл\Рабочий стол\Рабочий стол\МАМА\детские сады,фото\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32400" y="214290"/>
            <a:ext cx="3911600" cy="53990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6143644"/>
            <a:ext cx="635798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В лужах первые кораблики,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~PP2117.WAV">
            <a:hlinkClick r:id="" action="ppaction://media"/>
          </p:cNvPr>
          <p:cNvPicPr>
            <a:picLocks noRot="1" noChangeAspect="1"/>
          </p:cNvPicPr>
          <p:nvPr>
            <a:wavAudioFile r:embed="rId1" name="~PP2117.WAV"/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176</Words>
  <Application>Microsoft Office PowerPoint</Application>
  <PresentationFormat>Экран (4:3)</PresentationFormat>
  <Paragraphs>61</Paragraphs>
  <Slides>37</Slides>
  <Notes>33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Презентацию составила: воспитатель ГБОУ д/с № 954 Щербак С.Н.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</dc:creator>
  <cp:lastModifiedBy>Павел</cp:lastModifiedBy>
  <cp:revision>49</cp:revision>
  <dcterms:created xsi:type="dcterms:W3CDTF">2009-05-20T15:37:52Z</dcterms:created>
  <dcterms:modified xsi:type="dcterms:W3CDTF">2014-05-02T19:55:59Z</dcterms:modified>
</cp:coreProperties>
</file>