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7" r:id="rId5"/>
    <p:sldId id="268" r:id="rId6"/>
    <p:sldId id="262" r:id="rId7"/>
    <p:sldId id="266" r:id="rId8"/>
    <p:sldId id="264" r:id="rId9"/>
    <p:sldId id="271" r:id="rId10"/>
    <p:sldId id="269" r:id="rId11"/>
    <p:sldId id="265" r:id="rId12"/>
    <p:sldId id="270" r:id="rId13"/>
    <p:sldId id="272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303" autoAdjust="0"/>
  </p:normalViewPr>
  <p:slideViewPr>
    <p:cSldViewPr>
      <p:cViewPr varScale="1">
        <p:scale>
          <a:sx n="78" d="100"/>
          <a:sy n="78" d="100"/>
        </p:scale>
        <p:origin x="135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4E8C9-A891-4FD1-AAD7-2B529D56B2C6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CFEE2-A7C9-42C8-BD64-A99D63E58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3DEAB-6F73-4F2B-8CEE-F776FC239E6E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5781-1F3F-4ABC-ADEF-69858D05C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FBF92-B551-4357-B0F3-383A1A533432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58F9B-BE03-4246-BB10-98318CD1A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0C95E-9F98-4E19-B313-E4669F42AA52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56D87-9618-4CB9-A199-20DE7B3B3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9D7D1-9F99-4BBD-A555-134D851701ED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3A01F-5A89-4E71-B734-CCF214539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FAD6F-521E-4753-BE16-DE2DF7A50DB9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CFE20-C32E-4585-B86C-744D8689C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05466-28DD-4F77-816C-707EFE2B64A6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CC786-A9C9-4D50-96D7-6B8E39017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DBE6E-DF71-414B-BD04-EE16653F2B2E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E534C-3EA2-4984-8177-2502513787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2528-7C85-43DC-BCE5-E35106FCC55A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F51D5-0069-4924-A7CD-1CE10AE50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0248F-1A54-45CB-92A3-1516076DF6C8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A720E-1EBE-4CFF-8F7A-D4E941E84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318B7-711A-4E09-8F44-B96B2D6AB017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85CFC-7753-420A-AA05-B518BE83E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87FF86-1AC5-4142-9D80-32EAAD9621C9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FD6994-B655-4174-AC21-869DFC1F3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fedpress.ru/sites/fedpress/files/ryabowall/news/sosulki.jpg" TargetMode="External"/><Relationship Id="rId7" Type="http://schemas.openxmlformats.org/officeDocument/2006/relationships/hyperlink" Target="http://www.ivalex.vistcom.ru/helth17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ogolife.ru/logopedy/kartinnyj-material-logopedy/kartoteka-predmetnyx-kartinok-na-zvuk-s.html" TargetMode="External"/><Relationship Id="rId5" Type="http://schemas.openxmlformats.org/officeDocument/2006/relationships/hyperlink" Target="http://www.tarologiay.ru/?p=2426" TargetMode="External"/><Relationship Id="rId4" Type="http://schemas.openxmlformats.org/officeDocument/2006/relationships/hyperlink" Target="http://www.razumniki.ru/semerka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181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1643063" y="3000375"/>
            <a:ext cx="6215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Тема:  Звуки   С, Сь   и   буква  С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928688" y="857250"/>
            <a:ext cx="7572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 Центр развития ребенка - детский сад № 10</a:t>
            </a:r>
          </a:p>
          <a:p>
            <a:pPr algn="ctr"/>
            <a:r>
              <a:rPr lang="ru-RU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Каневской район</a:t>
            </a:r>
            <a:endParaRPr lang="ru-RU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5500688" y="4787900"/>
            <a:ext cx="364331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Учитель-логопед  </a:t>
            </a:r>
            <a:endParaRPr lang="ru-RU" sz="16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Слепушкина Вера Викторовна. </a:t>
            </a:r>
            <a:endParaRPr lang="ru-RU" sz="16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642918"/>
            <a:ext cx="3571900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85813" y="714375"/>
            <a:ext cx="43576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ОТВЕТЬ  НА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ВОПРОСЫ: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57250" y="1857375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Кто едет на такси?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28688" y="2643188"/>
            <a:ext cx="3571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На чем едет гусь?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625"/>
            <a:ext cx="9144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857232"/>
            <a:ext cx="3643338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1357313"/>
            <a:ext cx="42862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СОСТАВЬ </a:t>
            </a:r>
          </a:p>
          <a:p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38" y="1500188"/>
            <a:ext cx="64293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Сони и Сани в сетях сом с усами.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38" y="2857500"/>
            <a:ext cx="6215062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не бойся – это гусь!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Я сама его боюсь!</a:t>
            </a:r>
          </a:p>
        </p:txBody>
      </p:sp>
      <p:pic>
        <p:nvPicPr>
          <p:cNvPr id="6146" name="Picture 2" descr="C:\Documents and Settings\Пользователь\Мои документы\фото\С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1643050"/>
            <a:ext cx="1643057" cy="1609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70" y="3857628"/>
            <a:ext cx="1785950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7"/>
          <p:cNvSpPr txBox="1">
            <a:spLocks noChangeArrowheads="1"/>
          </p:cNvSpPr>
          <p:nvPr/>
        </p:nvSpPr>
        <p:spPr bwMode="auto">
          <a:xfrm>
            <a:off x="1285875" y="1928813"/>
            <a:ext cx="721518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Фото сосульки </a:t>
            </a:r>
            <a:r>
              <a:rPr lang="en-US">
                <a:latin typeface="Calibri" pitchFamily="34" charset="0"/>
                <a:hlinkClick r:id="rId3"/>
              </a:rPr>
              <a:t>http://fedpress.ru/sites/fedpress/files/ryabowall/news/sosulki.jpg</a:t>
            </a:r>
            <a:endParaRPr lang="ru-RU">
              <a:latin typeface="Calibri" pitchFamily="34" charset="0"/>
            </a:endParaRPr>
          </a:p>
          <a:p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Картинка с цифрой семь </a:t>
            </a:r>
            <a:r>
              <a:rPr lang="en-US">
                <a:latin typeface="Calibri" pitchFamily="34" charset="0"/>
                <a:hlinkClick r:id="rId4"/>
              </a:rPr>
              <a:t>http://www.razumniki.ru/semerka.html</a:t>
            </a:r>
            <a:endParaRPr lang="ru-RU">
              <a:latin typeface="Calibri" pitchFamily="34" charset="0"/>
            </a:endParaRPr>
          </a:p>
          <a:p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Буквы С</a:t>
            </a:r>
            <a:r>
              <a:rPr lang="ru-RU">
                <a:latin typeface="Calibri" pitchFamily="34" charset="0"/>
              </a:rPr>
              <a:t>   </a:t>
            </a:r>
            <a:r>
              <a:rPr lang="en-US">
                <a:latin typeface="Calibri" pitchFamily="34" charset="0"/>
                <a:hlinkClick r:id="rId5"/>
              </a:rPr>
              <a:t>http://www.tarologiay.ru/?p=2426</a:t>
            </a:r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> </a:t>
            </a:r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Картинки на звук С   </a:t>
            </a:r>
            <a:r>
              <a:rPr lang="en-US">
                <a:latin typeface="Calibri" pitchFamily="34" charset="0"/>
                <a:hlinkClick r:id="rId6"/>
              </a:rPr>
              <a:t>http://www.logolife.ru/logopedy/kartinnyj-material-logopedy/kartoteka-predmetnyx-kartinok-na-zvuk-s.html</a:t>
            </a:r>
            <a:endParaRPr lang="ru-RU">
              <a:latin typeface="Calibri" pitchFamily="34" charset="0"/>
            </a:endParaRPr>
          </a:p>
          <a:p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Физминутка</a:t>
            </a:r>
            <a:r>
              <a:rPr lang="ru-RU">
                <a:latin typeface="Calibri" pitchFamily="34" charset="0"/>
              </a:rPr>
              <a:t>  </a:t>
            </a:r>
          </a:p>
          <a:p>
            <a:endParaRPr lang="ru-RU">
              <a:latin typeface="Calibri" pitchFamily="34" charset="0"/>
            </a:endParaRPr>
          </a:p>
          <a:p>
            <a:endParaRPr lang="ru-RU" b="1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5603" name="TextBox 8"/>
          <p:cNvSpPr txBox="1">
            <a:spLocks noChangeArrowheads="1"/>
          </p:cNvSpPr>
          <p:nvPr/>
        </p:nvSpPr>
        <p:spPr bwMode="auto">
          <a:xfrm>
            <a:off x="2143125" y="1285875"/>
            <a:ext cx="5072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</a:t>
            </a:r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СПИСОК ИСПОЛЬЗОВАННЫХ ИСТОЧНИКОВ</a:t>
            </a:r>
          </a:p>
        </p:txBody>
      </p:sp>
      <p:sp>
        <p:nvSpPr>
          <p:cNvPr id="25604" name="TextBox 9"/>
          <p:cNvSpPr txBox="1">
            <a:spLocks noChangeArrowheads="1"/>
          </p:cNvSpPr>
          <p:nvPr/>
        </p:nvSpPr>
        <p:spPr bwMode="auto">
          <a:xfrm>
            <a:off x="2643188" y="3571875"/>
            <a:ext cx="6786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7"/>
              </a:rPr>
              <a:t>http://www.ivalex.vistcom.ru/helth17.htm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2938" y="1143000"/>
            <a:ext cx="4357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Сели детки на карниз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1643063"/>
            <a:ext cx="4000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растут все время вниз.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14563" y="2286000"/>
            <a:ext cx="1643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это?</a:t>
            </a:r>
          </a:p>
        </p:txBody>
      </p:sp>
      <p:pic>
        <p:nvPicPr>
          <p:cNvPr id="6" name="Рисунок 5" descr="сосуьки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810" y="1571612"/>
            <a:ext cx="4093059" cy="3468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857250"/>
            <a:ext cx="5143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Сколько дней в неделе?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71612"/>
            <a:ext cx="6479261" cy="2786082"/>
          </a:xfrm>
          <a:prstGeom prst="rect">
            <a:avLst/>
          </a:prstGeom>
          <a:ln w="190500" cap="sq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С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5786" y="214290"/>
            <a:ext cx="1500198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С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43702" y="142852"/>
            <a:ext cx="1571619" cy="1500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С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72198" y="4000504"/>
            <a:ext cx="1500198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248" y="4857760"/>
            <a:ext cx="1428760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С4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16" y="1857364"/>
            <a:ext cx="1500198" cy="1571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С5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8662" y="2428868"/>
            <a:ext cx="1500198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С5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6314" y="2143116"/>
            <a:ext cx="1500198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С5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71802" y="3214686"/>
            <a:ext cx="1357322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94" name="TextBox 13"/>
          <p:cNvSpPr txBox="1">
            <a:spLocks noChangeArrowheads="1"/>
          </p:cNvSpPr>
          <p:nvPr/>
        </p:nvSpPr>
        <p:spPr bwMode="auto">
          <a:xfrm>
            <a:off x="2286000" y="1143000"/>
            <a:ext cx="44291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ГДЕ  СПРЯТАЛСЯ </a:t>
            </a:r>
          </a:p>
          <a:p>
            <a:r>
              <a:rPr lang="ru-RU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ЗВУК  «С»?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357166"/>
            <a:ext cx="1785950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214290"/>
            <a:ext cx="1857388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0" y="1142984"/>
            <a:ext cx="1857388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2428868"/>
            <a:ext cx="1714512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3571876"/>
            <a:ext cx="2357454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3214686"/>
            <a:ext cx="2214578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16" name="Прямоугольник 8"/>
          <p:cNvSpPr>
            <a:spLocks noChangeArrowheads="1"/>
          </p:cNvSpPr>
          <p:nvPr/>
        </p:nvSpPr>
        <p:spPr bwMode="auto">
          <a:xfrm>
            <a:off x="5214938" y="2286000"/>
            <a:ext cx="3929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ГДЕ  СПРЯТАЛСЯ </a:t>
            </a:r>
          </a:p>
          <a:p>
            <a:r>
              <a:rPr lang="ru-RU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ЗВУК  «Сь»?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Пользователь\Мои документы\фото\СТУФ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357166"/>
            <a:ext cx="1892142" cy="2500330"/>
          </a:xfrm>
          <a:prstGeom prst="rect">
            <a:avLst/>
          </a:prstGeom>
          <a:ln w="1905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214290"/>
            <a:ext cx="221357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071938" y="4643438"/>
            <a:ext cx="44291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Нарисуем полукруг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7688" y="5143500"/>
            <a:ext cx="43576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Буква С возникла вдруг.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926" y="2285992"/>
            <a:ext cx="2948560" cy="2149173"/>
          </a:xfrm>
          <a:prstGeom prst="rect">
            <a:avLst/>
          </a:prstGeom>
          <a:ln w="1905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буква-с-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4414" y="1214422"/>
            <a:ext cx="6858048" cy="321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Минус 4"/>
          <p:cNvSpPr/>
          <p:nvPr/>
        </p:nvSpPr>
        <p:spPr>
          <a:xfrm>
            <a:off x="4929188" y="2000250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6643688" y="1928813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1500188" y="2643188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2786063" y="2643188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3929063" y="3429000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5572125" y="3429000"/>
            <a:ext cx="500063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6786563" y="4071938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4500563" y="4071938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2643188" y="4071938"/>
            <a:ext cx="500062" cy="28575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28688" y="428625"/>
            <a:ext cx="76438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                                               БУКВУ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_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28" y="1285860"/>
            <a:ext cx="6500858" cy="3214710"/>
          </a:xfrm>
          <a:prstGeom prst="rect">
            <a:avLst/>
          </a:prstGeom>
          <a:ln w="1905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28688" y="285750"/>
            <a:ext cx="235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43625" y="285750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Пользователь\Мои документы\фото\1db5bcc5dee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00063"/>
            <a:ext cx="9144000" cy="762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8286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ПРОЧИТАЙ                           СЛОВА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38" y="1143000"/>
            <a:ext cx="1714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СОК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500" y="1857375"/>
            <a:ext cx="1857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СОМ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38" y="2500313"/>
            <a:ext cx="1714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САМ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875" y="1071563"/>
            <a:ext cx="23574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СО-КИ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43313" y="1785938"/>
            <a:ext cx="22145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СО-МЫ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875" y="2571750"/>
            <a:ext cx="20716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СА-МИ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375" y="1000125"/>
            <a:ext cx="19288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НО-СЫ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29375" y="1714500"/>
            <a:ext cx="20002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БУ-СЫ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375" y="2571750"/>
            <a:ext cx="19288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КО-СЫ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938" y="3286125"/>
            <a:ext cx="13573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ЛИС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43313" y="3286125"/>
            <a:ext cx="19288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ЛИ-СЫ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29375" y="3286125"/>
            <a:ext cx="192881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ГУ-СИ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71875" y="4000500"/>
            <a:ext cx="18573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Са-ня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00813" y="4000500"/>
            <a:ext cx="26431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solidFill>
                  <a:schemeClr val="accent2">
                    <a:lumMod val="50000"/>
                  </a:schemeClr>
                </a:solidFill>
                <a:latin typeface="+mn-lt"/>
              </a:rPr>
              <a:t>Си-ма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171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Павел</cp:lastModifiedBy>
  <cp:revision>49</cp:revision>
  <dcterms:modified xsi:type="dcterms:W3CDTF">2014-03-30T14:42:19Z</dcterms:modified>
</cp:coreProperties>
</file>