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61" r:id="rId3"/>
    <p:sldId id="263" r:id="rId4"/>
    <p:sldId id="259" r:id="rId5"/>
    <p:sldId id="260" r:id="rId6"/>
    <p:sldId id="262" r:id="rId7"/>
    <p:sldId id="264" r:id="rId8"/>
    <p:sldId id="268" r:id="rId9"/>
    <p:sldId id="286" r:id="rId10"/>
    <p:sldId id="280" r:id="rId11"/>
    <p:sldId id="28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99005EE-1308-471D-BD46-4B3EB785A16B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0ADCF6E-870C-439C-9C07-A3B49628D89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Дикие животные </a:t>
            </a:r>
            <a:br>
              <a:rPr lang="ru-RU" b="1" i="1" dirty="0" smtClean="0"/>
            </a:br>
            <a:r>
              <a:rPr lang="ru-RU" b="1" i="1" dirty="0" err="1" smtClean="0"/>
              <a:t>Вишерского</a:t>
            </a:r>
            <a:r>
              <a:rPr lang="ru-RU" b="1" i="1" dirty="0" smtClean="0"/>
              <a:t> леса. Рысь.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презентации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читель-логопед МБДОУ №5 «Светлячок» г. Красновишерск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адежда\Desktop\в печать\лося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Надежда\Desktop\природа\7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41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b="1" dirty="0" smtClean="0"/>
              <a:t> </a:t>
            </a:r>
          </a:p>
          <a:p>
            <a:pPr algn="ctr"/>
            <a:r>
              <a:rPr lang="ru-RU" altLang="ru-RU" b="1" dirty="0" smtClean="0"/>
              <a:t>Фотографии </a:t>
            </a:r>
            <a:r>
              <a:rPr lang="ru-RU" altLang="ru-RU" b="1" dirty="0"/>
              <a:t>с сайта</a:t>
            </a:r>
            <a:r>
              <a:rPr lang="ru-RU" altLang="ru-RU" dirty="0"/>
              <a:t>:</a:t>
            </a:r>
          </a:p>
          <a:p>
            <a:pPr algn="ctr"/>
            <a:r>
              <a:rPr lang="ru-RU" altLang="ru-RU" dirty="0">
                <a:hlinkClick r:id="rId2"/>
              </a:rPr>
              <a:t>http://</a:t>
            </a:r>
            <a:r>
              <a:rPr lang="ru-RU" altLang="ru-RU" dirty="0" smtClean="0">
                <a:hlinkClick r:id="rId2"/>
              </a:rPr>
              <a:t>images.yandex.ru</a:t>
            </a:r>
            <a:endParaRPr lang="ru-RU" altLang="ru-RU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347864" y="3105835"/>
            <a:ext cx="4955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1"/>
                </a:solidFill>
              </a:rPr>
              <a:t>Презентация выполнена в </a:t>
            </a:r>
            <a:r>
              <a:rPr lang="ru-RU" sz="1600" dirty="0" smtClean="0">
                <a:solidFill>
                  <a:schemeClr val="accent1"/>
                </a:solidFill>
              </a:rPr>
              <a:t>M</a:t>
            </a:r>
            <a:r>
              <a:rPr lang="en-US" sz="1600" dirty="0" err="1" smtClean="0">
                <a:solidFill>
                  <a:schemeClr val="accent1"/>
                </a:solidFill>
              </a:rPr>
              <a:t>i</a:t>
            </a:r>
            <a:r>
              <a:rPr lang="ru-RU" sz="1600" dirty="0" err="1" smtClean="0">
                <a:solidFill>
                  <a:schemeClr val="accent1"/>
                </a:solidFill>
              </a:rPr>
              <a:t>crosoft</a:t>
            </a:r>
            <a:r>
              <a:rPr lang="ru-RU" sz="1600" dirty="0" smtClean="0">
                <a:solidFill>
                  <a:schemeClr val="accent1"/>
                </a:solidFill>
              </a:rPr>
              <a:t> </a:t>
            </a:r>
            <a:r>
              <a:rPr lang="ru-RU" sz="1600" dirty="0" err="1">
                <a:solidFill>
                  <a:schemeClr val="accent1"/>
                </a:solidFill>
              </a:rPr>
              <a:t>Power</a:t>
            </a:r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err="1">
                <a:solidFill>
                  <a:schemeClr val="accent1"/>
                </a:solidFill>
              </a:rPr>
              <a:t>Point</a:t>
            </a:r>
            <a:r>
              <a:rPr lang="ru-RU" sz="1600" dirty="0">
                <a:solidFill>
                  <a:schemeClr val="accent1"/>
                </a:solidFill>
              </a:rPr>
              <a:t> 2010</a:t>
            </a:r>
          </a:p>
        </p:txBody>
      </p:sp>
    </p:spTree>
    <p:extLst>
      <p:ext uri="{BB962C8B-B14F-4D97-AF65-F5344CB8AC3E}">
        <p14:creationId xmlns:p14="http://schemas.microsoft.com/office/powerpoint/2010/main" val="411414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77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3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21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7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адежда\Desktop\природа\тайг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00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Надежда\Desktop\природа\вертол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38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дежда\Desktop\Серая шейка\4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79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46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белка грызет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83771"/>
            <a:ext cx="2628292" cy="2448272"/>
          </a:xfrm>
          <a:prstGeom prst="rect">
            <a:avLst/>
          </a:prstGeom>
        </p:spPr>
      </p:pic>
      <p:pic>
        <p:nvPicPr>
          <p:cNvPr id="3" name="Picture 2" descr="C:\Users\Надежда\Desktop\в печать\вол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165649"/>
            <a:ext cx="3132348" cy="254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Надежда\Desktop\в печать\заинь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740" y="183771"/>
            <a:ext cx="298782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Надежда\Desktop\в печать\кабан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1320"/>
            <a:ext cx="2628292" cy="367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Надежда\Desktop\в печать\куниц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2708920"/>
            <a:ext cx="2988332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Надежда\Desktop\в печать\лиск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736" y="2708920"/>
            <a:ext cx="3059831" cy="29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49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268</TotalTime>
  <Words>31</Words>
  <Application>Microsoft Office PowerPoint</Application>
  <PresentationFormat>Экран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Дикие животные  Вишерского леса. Рысь.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Надежда</cp:lastModifiedBy>
  <cp:revision>29</cp:revision>
  <dcterms:created xsi:type="dcterms:W3CDTF">2013-02-15T12:31:05Z</dcterms:created>
  <dcterms:modified xsi:type="dcterms:W3CDTF">2013-11-06T17:48:52Z</dcterms:modified>
</cp:coreProperties>
</file>