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85" r:id="rId24"/>
    <p:sldId id="286" r:id="rId25"/>
    <p:sldId id="280" r:id="rId26"/>
    <p:sldId id="281" r:id="rId27"/>
    <p:sldId id="282" r:id="rId28"/>
    <p:sldId id="289" r:id="rId29"/>
    <p:sldId id="283" r:id="rId30"/>
    <p:sldId id="287" r:id="rId31"/>
    <p:sldId id="284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574" autoAdjust="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/>
              <a:t>Уроки </a:t>
            </a:r>
          </a:p>
          <a:p>
            <a:pPr algn="ctr">
              <a:buNone/>
            </a:pPr>
            <a:r>
              <a:rPr lang="ru-RU" sz="8000" dirty="0" smtClean="0"/>
              <a:t>для Незнайки</a:t>
            </a:r>
            <a:endParaRPr lang="ru-RU" sz="8000" dirty="0"/>
          </a:p>
        </p:txBody>
      </p:sp>
      <p:pic>
        <p:nvPicPr>
          <p:cNvPr id="1027" name="Picture 3" descr="C:\Documents and Settings\Наташа\Рабочий стол\нез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2214578" cy="455050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Проблемные ситуации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Карточка № 1  </a:t>
            </a:r>
            <a:r>
              <a:rPr lang="ru-RU" dirty="0" smtClean="0"/>
              <a:t> Ваш ребенок боится переходить улицу. Его пугает плотный поток машин, их гудки. Как вы научите ребенка переходить через проезжую часть, поможете ему преодолеть страх?</a:t>
            </a:r>
          </a:p>
          <a:p>
            <a:pPr>
              <a:buNone/>
            </a:pPr>
            <a:r>
              <a:rPr lang="ru-RU" dirty="0" smtClean="0"/>
              <a:t>■ Золушка очень торопилась на сказочный бал-маскарад. Она перебежала дорогу на красный свет светофора, и ее остановил милиционер. Как ты думаешь, что он ей сказал? Почему он ее остановил?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28670"/>
            <a:ext cx="8229600" cy="5395930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ru-RU" sz="3200" b="1" dirty="0" smtClean="0"/>
          </a:p>
          <a:p>
            <a:pPr>
              <a:buNone/>
            </a:pPr>
            <a:r>
              <a:rPr lang="ru-RU" sz="3200" b="1" dirty="0" smtClean="0"/>
              <a:t>Карточка № 2  </a:t>
            </a:r>
            <a:r>
              <a:rPr lang="ru-RU" sz="3200" dirty="0" smtClean="0"/>
              <a:t>Вы проспали утром! Опаздываете на работу и в детский сад! Ждать когда загорится светофор зеленым светом -  нет времени! Что вы будете делать? Нарушите ли вы правила на глазах у ребенка? Или поступите по другому!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■ </a:t>
            </a:r>
            <a:r>
              <a:rPr lang="ru-RU" sz="3200" dirty="0" err="1" smtClean="0"/>
              <a:t>Мальвина</a:t>
            </a:r>
            <a:r>
              <a:rPr lang="ru-RU" sz="3200" dirty="0" smtClean="0"/>
              <a:t> и Буратино, а также их друзья вышли поиграть на улицу в мяч. Где они могут играть?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/>
              <a:t>Карточка № 3</a:t>
            </a:r>
            <a:r>
              <a:rPr lang="ru-RU" sz="3200" dirty="0" smtClean="0"/>
              <a:t> Вы с ребенком зашли в автобус. Ребенок устал и капризничает, хочет сесть, но свободных место нет, и никто не собирается вам уступать. Ваши действия. Чем вы можете отвлечь ребенка и успокоить его?</a:t>
            </a:r>
          </a:p>
          <a:p>
            <a:pPr>
              <a:buNone/>
            </a:pPr>
            <a:r>
              <a:rPr lang="ru-RU" sz="3200" dirty="0" smtClean="0"/>
              <a:t>■ Красная Шапочка торопиться в гости к Бабушке. Ей нужно перейти дорогу, где установлен светофор. На светофоре загорается красный свет. Что должна делать Красная Шапочка?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Загадки для детей и родителей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00240"/>
            <a:ext cx="8229600" cy="432436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sz="4800" dirty="0" smtClean="0"/>
              <a:t>1.Это что за </a:t>
            </a:r>
            <a:r>
              <a:rPr lang="ru-RU" sz="4800" dirty="0" err="1" smtClean="0"/>
              <a:t>чудо-юдо</a:t>
            </a:r>
            <a:r>
              <a:rPr lang="ru-RU" sz="4800" dirty="0" smtClean="0"/>
              <a:t>,</a:t>
            </a:r>
            <a:br>
              <a:rPr lang="ru-RU" sz="4800" dirty="0" smtClean="0"/>
            </a:br>
            <a:r>
              <a:rPr lang="ru-RU" sz="4800" dirty="0" smtClean="0"/>
              <a:t>Два горба, как у верблюда?</a:t>
            </a:r>
            <a:br>
              <a:rPr lang="ru-RU" sz="4800" dirty="0" smtClean="0"/>
            </a:br>
            <a:r>
              <a:rPr lang="ru-RU" sz="4800" dirty="0" smtClean="0"/>
              <a:t>Треугольный этот знак</a:t>
            </a:r>
            <a:br>
              <a:rPr lang="ru-RU" sz="4800" dirty="0" smtClean="0"/>
            </a:br>
            <a:r>
              <a:rPr lang="ru-RU" sz="4800" dirty="0" smtClean="0"/>
              <a:t>Называется он как?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Неровная дорога</a:t>
            </a:r>
            <a:endParaRPr lang="ru-RU" dirty="0"/>
          </a:p>
        </p:txBody>
      </p:sp>
      <p:pic>
        <p:nvPicPr>
          <p:cNvPr id="2051" name="Picture 3" descr="C:\Documents and Settings\Наташа\Рабочий стол\неров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857364"/>
            <a:ext cx="5083198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2.Предупреждает этот знак,</a:t>
            </a:r>
            <a:br>
              <a:rPr lang="ru-RU" sz="4800" dirty="0" smtClean="0"/>
            </a:br>
            <a:r>
              <a:rPr lang="ru-RU" sz="4800" dirty="0" smtClean="0"/>
              <a:t>Что у дороги здесь зигзаг,</a:t>
            </a:r>
            <a:br>
              <a:rPr lang="ru-RU" sz="4800" dirty="0" smtClean="0"/>
            </a:br>
            <a:r>
              <a:rPr lang="ru-RU" sz="4800" dirty="0" smtClean="0"/>
              <a:t>И впереди машину ждёт</a:t>
            </a:r>
            <a:br>
              <a:rPr lang="ru-RU" sz="4800" dirty="0" smtClean="0"/>
            </a:br>
            <a:r>
              <a:rPr lang="ru-RU" sz="4800" dirty="0" smtClean="0"/>
              <a:t>Крутой...</a:t>
            </a:r>
            <a:endParaRPr lang="ru-RU" sz="48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Опасный поворот</a:t>
            </a:r>
            <a:endParaRPr lang="ru-RU" dirty="0"/>
          </a:p>
        </p:txBody>
      </p:sp>
      <p:pic>
        <p:nvPicPr>
          <p:cNvPr id="3074" name="Picture 2" descr="C:\Documents and Settings\Наташа\Рабочий стол\оапс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53381" y="2098675"/>
            <a:ext cx="5800725" cy="3429000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42918"/>
            <a:ext cx="8229600" cy="568168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3.Круглый знак, а в нем окошко, </a:t>
            </a:r>
            <a:br>
              <a:rPr lang="ru-RU" sz="4800" dirty="0" smtClean="0"/>
            </a:br>
            <a:r>
              <a:rPr lang="ru-RU" sz="4800" dirty="0" smtClean="0"/>
              <a:t>Не спешите сгоряча, </a:t>
            </a:r>
            <a:br>
              <a:rPr lang="ru-RU" sz="4800" dirty="0" smtClean="0"/>
            </a:br>
            <a:r>
              <a:rPr lang="ru-RU" sz="4800" dirty="0" smtClean="0"/>
              <a:t>А подумайте немножко, </a:t>
            </a:r>
            <a:br>
              <a:rPr lang="ru-RU" sz="4800" dirty="0" smtClean="0"/>
            </a:br>
            <a:r>
              <a:rPr lang="ru-RU" sz="4800" dirty="0" smtClean="0"/>
              <a:t>Что здесь, свалка кирпича?</a:t>
            </a:r>
            <a:endParaRPr lang="ru-RU" sz="48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Въезд запрещен</a:t>
            </a:r>
            <a:endParaRPr lang="ru-RU" dirty="0"/>
          </a:p>
        </p:txBody>
      </p:sp>
      <p:pic>
        <p:nvPicPr>
          <p:cNvPr id="4098" name="Picture 2" descr="C:\Documents and Settings\Наташа\Рабочий стол\кирп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928802"/>
            <a:ext cx="4357718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28670"/>
            <a:ext cx="8229600" cy="539593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4.Я знаток дорожных правил,</a:t>
            </a:r>
            <a:br>
              <a:rPr lang="ru-RU" sz="4800" dirty="0" smtClean="0"/>
            </a:br>
            <a:r>
              <a:rPr lang="ru-RU" sz="4800" dirty="0" smtClean="0"/>
              <a:t>Я машину здесь поставил,</a:t>
            </a:r>
            <a:br>
              <a:rPr lang="ru-RU" sz="4800" dirty="0" smtClean="0"/>
            </a:br>
            <a:r>
              <a:rPr lang="ru-RU" sz="4800" dirty="0" smtClean="0"/>
              <a:t>На стоянку у ограды - </a:t>
            </a:r>
            <a:br>
              <a:rPr lang="ru-RU" sz="4800" dirty="0" smtClean="0"/>
            </a:br>
            <a:r>
              <a:rPr lang="ru-RU" sz="4800" dirty="0" smtClean="0"/>
              <a:t>Отдыхать ей тоже надо.</a:t>
            </a:r>
          </a:p>
          <a:p>
            <a:pPr algn="ctr">
              <a:buNone/>
            </a:pPr>
            <a:endParaRPr lang="ru-RU" sz="48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Выступление педагога-психолога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/>
          </a:p>
          <a:p>
            <a:pPr algn="ctr">
              <a:buNone/>
            </a:pPr>
            <a:r>
              <a:rPr lang="ru-RU" sz="4400" dirty="0" smtClean="0"/>
              <a:t>На улице дети </a:t>
            </a:r>
            <a:r>
              <a:rPr lang="ru-RU" sz="4400" dirty="0" smtClean="0"/>
              <a:t>часто отвлекаются на все интересное: яркий автомобиль, пролетающий самолет, люди, животные</a:t>
            </a:r>
          </a:p>
          <a:p>
            <a:pPr algn="ctr">
              <a:buNone/>
            </a:pPr>
            <a:r>
              <a:rPr lang="ru-RU" sz="4400" dirty="0" smtClean="0"/>
              <a:t>            и т. д. </a:t>
            </a:r>
            <a:endParaRPr lang="ru-RU" sz="4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Место стоянки</a:t>
            </a:r>
            <a:endParaRPr lang="ru-RU" dirty="0"/>
          </a:p>
        </p:txBody>
      </p:sp>
      <p:pic>
        <p:nvPicPr>
          <p:cNvPr id="5122" name="Picture 2" descr="C:\Documents and Settings\Наташа\Рабочий стол\стоя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143116"/>
            <a:ext cx="3786214" cy="3786214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/>
          </a:p>
          <a:p>
            <a:pPr algn="ctr">
              <a:buNone/>
            </a:pPr>
            <a:r>
              <a:rPr lang="ru-RU" sz="4400" dirty="0" smtClean="0"/>
              <a:t>5. Здесь не катится автобус.</a:t>
            </a:r>
            <a:br>
              <a:rPr lang="ru-RU" sz="4400" dirty="0" smtClean="0"/>
            </a:br>
            <a:r>
              <a:rPr lang="ru-RU" sz="4400" dirty="0" smtClean="0"/>
              <a:t>Здесь трамваи не пройдут.</a:t>
            </a:r>
            <a:br>
              <a:rPr lang="ru-RU" sz="4400" dirty="0" smtClean="0"/>
            </a:br>
            <a:r>
              <a:rPr lang="ru-RU" sz="4400" dirty="0" smtClean="0"/>
              <a:t>Здесь спокойно пешеходы</a:t>
            </a:r>
            <a:br>
              <a:rPr lang="ru-RU" sz="4400" dirty="0" smtClean="0"/>
            </a:br>
            <a:r>
              <a:rPr lang="ru-RU" sz="4400" dirty="0" smtClean="0"/>
              <a:t>Вдоль по улице идут.</a:t>
            </a:r>
            <a:br>
              <a:rPr lang="ru-RU" sz="4400" dirty="0" smtClean="0"/>
            </a:br>
            <a:r>
              <a:rPr lang="ru-RU" sz="4400" dirty="0" smtClean="0"/>
              <a:t>Для машин и для трамвая</a:t>
            </a:r>
            <a:br>
              <a:rPr lang="ru-RU" sz="4400" dirty="0" smtClean="0"/>
            </a:br>
            <a:r>
              <a:rPr lang="ru-RU" sz="4400" dirty="0" smtClean="0"/>
              <a:t>Путь-дорога есть другая.</a:t>
            </a:r>
            <a:endParaRPr lang="ru-RU" sz="4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Тротуар</a:t>
            </a:r>
            <a:endParaRPr lang="ru-RU" dirty="0"/>
          </a:p>
        </p:txBody>
      </p:sp>
      <p:pic>
        <p:nvPicPr>
          <p:cNvPr id="6146" name="Picture 2" descr="C:\Documents and Settings\Наташа\Рабочий стол\трот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05744" y="1527175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6.Посмотри, силач какой:</a:t>
            </a:r>
            <a:br>
              <a:rPr lang="ru-RU" sz="4800" dirty="0" smtClean="0"/>
            </a:br>
            <a:r>
              <a:rPr lang="ru-RU" sz="4800" dirty="0" smtClean="0"/>
              <a:t>На ходу одной рукой</a:t>
            </a:r>
            <a:br>
              <a:rPr lang="ru-RU" sz="4800" dirty="0" smtClean="0"/>
            </a:br>
            <a:r>
              <a:rPr lang="ru-RU" sz="4800" dirty="0" smtClean="0"/>
              <a:t>Останавливать привык</a:t>
            </a:r>
            <a:br>
              <a:rPr lang="ru-RU" sz="4800" dirty="0" smtClean="0"/>
            </a:br>
            <a:r>
              <a:rPr lang="ru-RU" sz="4800" dirty="0" smtClean="0"/>
              <a:t>Пятитонный грузовик.</a:t>
            </a:r>
            <a:endParaRPr lang="ru-RU" sz="48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Регулировщик</a:t>
            </a:r>
            <a:endParaRPr lang="ru-RU" dirty="0"/>
          </a:p>
        </p:txBody>
      </p:sp>
      <p:pic>
        <p:nvPicPr>
          <p:cNvPr id="7170" name="Picture 2" descr="C:\Documents and Settings\Наташа\Рабочий стол\регул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928802"/>
            <a:ext cx="3000396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214422"/>
            <a:ext cx="8229600" cy="51035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6000" dirty="0" smtClean="0"/>
          </a:p>
          <a:p>
            <a:pPr algn="ctr">
              <a:buNone/>
            </a:pPr>
            <a:r>
              <a:rPr lang="ru-RU" sz="6000" dirty="0" smtClean="0"/>
              <a:t>7.Полосатая указка,</a:t>
            </a:r>
            <a:br>
              <a:rPr lang="ru-RU" sz="6000" dirty="0" smtClean="0"/>
            </a:br>
            <a:r>
              <a:rPr lang="ru-RU" sz="6000" dirty="0" smtClean="0"/>
              <a:t>Словно палочка из сказки.</a:t>
            </a:r>
            <a:endParaRPr lang="ru-RU" sz="6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Жезл</a:t>
            </a:r>
            <a:endParaRPr lang="ru-RU" dirty="0"/>
          </a:p>
        </p:txBody>
      </p:sp>
      <p:pic>
        <p:nvPicPr>
          <p:cNvPr id="8194" name="Picture 2" descr="C:\Documents and Settings\Наташа\Рабочий стол\жезл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13744" y="1908175"/>
            <a:ext cx="5080000" cy="3810000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r>
              <a:rPr lang="ru-RU" sz="5400" dirty="0" smtClean="0"/>
              <a:t>8.Выходя на улицу</a:t>
            </a:r>
            <a:br>
              <a:rPr lang="ru-RU" sz="5400" dirty="0" smtClean="0"/>
            </a:br>
            <a:r>
              <a:rPr lang="ru-RU" sz="5400" dirty="0" smtClean="0"/>
              <a:t>Приготовь заранее</a:t>
            </a:r>
            <a:br>
              <a:rPr lang="ru-RU" sz="5400" dirty="0" smtClean="0"/>
            </a:br>
            <a:r>
              <a:rPr lang="ru-RU" sz="5400" dirty="0" smtClean="0"/>
              <a:t>Вежливость и сдержанность ,</a:t>
            </a:r>
            <a:br>
              <a:rPr lang="ru-RU" sz="5400" dirty="0" smtClean="0"/>
            </a:br>
            <a:r>
              <a:rPr lang="ru-RU" sz="5400" dirty="0" smtClean="0"/>
              <a:t>А главное -…</a:t>
            </a:r>
            <a:endParaRPr lang="ru-RU" sz="5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Внимание</a:t>
            </a:r>
            <a:endParaRPr lang="ru-RU" dirty="0"/>
          </a:p>
        </p:txBody>
      </p:sp>
      <p:pic>
        <p:nvPicPr>
          <p:cNvPr id="11266" name="Picture 2" descr="C:\Documents and Settings\Наташа\Рабочий стол\вним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50620" y="1527175"/>
            <a:ext cx="5406247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28670"/>
            <a:ext cx="8229600" cy="539593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/>
          </a:p>
          <a:p>
            <a:pPr algn="ctr">
              <a:buNone/>
            </a:pPr>
            <a:r>
              <a:rPr lang="ru-RU" sz="5400" dirty="0" smtClean="0"/>
              <a:t>9.Что за лошадь, вся в полоску,</a:t>
            </a:r>
            <a:br>
              <a:rPr lang="ru-RU" sz="5400" dirty="0" smtClean="0"/>
            </a:br>
            <a:r>
              <a:rPr lang="ru-RU" sz="5400" dirty="0" smtClean="0"/>
              <a:t>На дороге загорает?</a:t>
            </a:r>
            <a:br>
              <a:rPr lang="ru-RU" sz="5400" dirty="0" smtClean="0"/>
            </a:br>
            <a:r>
              <a:rPr lang="ru-RU" sz="5400" dirty="0" smtClean="0"/>
              <a:t>Люди едут и  идут,</a:t>
            </a:r>
            <a:br>
              <a:rPr lang="ru-RU" sz="5400" dirty="0" smtClean="0"/>
            </a:br>
            <a:r>
              <a:rPr lang="ru-RU" sz="5400" dirty="0" smtClean="0"/>
              <a:t>А она – не убегает</a:t>
            </a:r>
            <a:endParaRPr lang="ru-RU" sz="5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Дети с сильной нервной системой, которые любят шумные игры, при громких звуках реагируют быстро. Как правило, они бегут от опасности и попадают под колеса машин.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Зебра</a:t>
            </a:r>
            <a:endParaRPr lang="ru-RU" dirty="0"/>
          </a:p>
        </p:txBody>
      </p:sp>
      <p:pic>
        <p:nvPicPr>
          <p:cNvPr id="9218" name="Picture 2" descr="C:\Documents and Settings\Наташа\Рабочий стол\зеб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00640" y="1527175"/>
            <a:ext cx="6306207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10.Три разноцветных круга</a:t>
            </a:r>
            <a:br>
              <a:rPr lang="ru-RU" sz="4800" dirty="0" smtClean="0"/>
            </a:br>
            <a:r>
              <a:rPr lang="ru-RU" sz="4800" dirty="0" smtClean="0"/>
              <a:t>Мигают друг за другом.</a:t>
            </a:r>
            <a:br>
              <a:rPr lang="ru-RU" sz="4800" dirty="0" smtClean="0"/>
            </a:br>
            <a:r>
              <a:rPr lang="ru-RU" sz="4800" dirty="0" smtClean="0"/>
              <a:t>Светятся, моргают –</a:t>
            </a:r>
            <a:br>
              <a:rPr lang="ru-RU" sz="4800" dirty="0" smtClean="0"/>
            </a:br>
            <a:r>
              <a:rPr lang="ru-RU" sz="4800" dirty="0" smtClean="0"/>
              <a:t>Людям помогают.</a:t>
            </a:r>
            <a:endParaRPr lang="ru-RU" sz="48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Светофор</a:t>
            </a:r>
            <a:endParaRPr lang="ru-RU" dirty="0"/>
          </a:p>
        </p:txBody>
      </p:sp>
      <p:pic>
        <p:nvPicPr>
          <p:cNvPr id="10242" name="Picture 2" descr="C:\Documents and Settings\Наташа\Рабочий стол\956_a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857364"/>
            <a:ext cx="3993596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А у детей со слабой нервной системой реакция на звуки и световые сигналы замедленная. В опасных ситуациях у них происходит торможение, и они теряются, не зная что делать.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pPr algn="ctr">
              <a:buNone/>
            </a:pPr>
            <a:endParaRPr lang="ru-RU" sz="4400" dirty="0" smtClean="0"/>
          </a:p>
          <a:p>
            <a:pPr algn="ctr">
              <a:buNone/>
            </a:pPr>
            <a:r>
              <a:rPr lang="ru-RU" sz="4400" dirty="0" smtClean="0"/>
              <a:t>Нельзя наказывать ребенка, ему надо все подробно разъяснить.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Мальчики обычно стараются как можно быстро перебежать дорогу, не рассчитывая дистанцию между собой и машиной и не задумываясь о том, что машины идут в несколько рядов. </a:t>
            </a:r>
          </a:p>
          <a:p>
            <a:pPr algn="ctr">
              <a:buNone/>
            </a:pPr>
            <a:endParaRPr lang="ru-RU" sz="4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r>
              <a:rPr lang="ru-RU" sz="4000" dirty="0" smtClean="0"/>
              <a:t>Девочки же могут остановиться и побежать назад. Бывает и так, что ребенок, стоящий на тротуаре, неожиданно срывается с места и бросается наперерез потоку машин.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sz="3600" dirty="0" smtClean="0"/>
              <a:t>На поведение детей может влиять их функциональное состояние в определенный момент. Например, ребенок плохо себя чувствует, не выспался, устал. В результате у него снижается способность контролировать себя.</a:t>
            </a:r>
          </a:p>
          <a:p>
            <a:pPr algn="ctr">
              <a:buNone/>
            </a:pPr>
            <a:endParaRPr lang="ru-RU" sz="3600" dirty="0" smtClean="0"/>
          </a:p>
          <a:p>
            <a:pPr algn="ctr">
              <a:buNone/>
            </a:pPr>
            <a:endParaRPr lang="ru-RU" sz="3600" dirty="0" smtClean="0"/>
          </a:p>
          <a:p>
            <a:pPr algn="ctr">
              <a:buNone/>
            </a:pPr>
            <a:endParaRPr lang="ru-RU" sz="36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sz="3600" dirty="0" smtClean="0"/>
              <a:t>Наши дети оценивают ситуацию на дороге иначе, чем взрослые. Целостное восприятие детьми дорожной обстановки затрудняется из-за малого роста ребенка. Стоящие транспортные средства закрывают ему обзор.</a:t>
            </a:r>
            <a:r>
              <a:rPr lang="ru-RU" dirty="0" smtClean="0"/>
              <a:t> 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85</TotalTime>
  <Words>501</Words>
  <Application>Microsoft Office PowerPoint</Application>
  <PresentationFormat>Экран (4:3)</PresentationFormat>
  <Paragraphs>61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Официальная</vt:lpstr>
      <vt:lpstr>      </vt:lpstr>
      <vt:lpstr>Выступление педагога-психолога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Проблемные ситуации</vt:lpstr>
      <vt:lpstr>Слайд 11</vt:lpstr>
      <vt:lpstr>Слайд 12</vt:lpstr>
      <vt:lpstr>Загадки для детей и родителей</vt:lpstr>
      <vt:lpstr>Неровная дорога</vt:lpstr>
      <vt:lpstr>Слайд 15</vt:lpstr>
      <vt:lpstr>Опасный поворот</vt:lpstr>
      <vt:lpstr>Слайд 17</vt:lpstr>
      <vt:lpstr>Въезд запрещен</vt:lpstr>
      <vt:lpstr>Слайд 19</vt:lpstr>
      <vt:lpstr>Место стоянки</vt:lpstr>
      <vt:lpstr>Слайд 21</vt:lpstr>
      <vt:lpstr>Тротуар</vt:lpstr>
      <vt:lpstr>Слайд 23</vt:lpstr>
      <vt:lpstr>Регулировщик</vt:lpstr>
      <vt:lpstr>Слайд 25</vt:lpstr>
      <vt:lpstr>Жезл</vt:lpstr>
      <vt:lpstr>Слайд 27</vt:lpstr>
      <vt:lpstr>Внимание</vt:lpstr>
      <vt:lpstr>Слайд 29</vt:lpstr>
      <vt:lpstr>Зебра</vt:lpstr>
      <vt:lpstr>Слайд 31</vt:lpstr>
      <vt:lpstr>Светофор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Уроки  для  Незнайки</dc:title>
  <dc:creator>Методкабинет</dc:creator>
  <cp:lastModifiedBy>Наташа</cp:lastModifiedBy>
  <cp:revision>14</cp:revision>
  <dcterms:created xsi:type="dcterms:W3CDTF">2013-10-11T05:39:51Z</dcterms:created>
  <dcterms:modified xsi:type="dcterms:W3CDTF">2013-10-22T20:24:33Z</dcterms:modified>
</cp:coreProperties>
</file>